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4" d="100"/>
          <a:sy n="74" d="100"/>
        </p:scale>
        <p:origin x="-312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2E4A2D-C410-B94B-B165-D9340C5E43BF}" type="datetimeFigureOut">
              <a:rPr lang="en-US" smtClean="0"/>
              <a:t>8/7/2016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B7B2AB-AFE0-4F4A-9C0E-5E54AD2F6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167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FC8BC-93F5-C145-AFD9-5C675965499E}" type="datetimeFigureOut">
              <a:rPr lang="en-US" smtClean="0"/>
              <a:pPr/>
              <a:t>8/7/2016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3A2A-8AE5-0D45-B32F-0A1AC47B86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FC8BC-93F5-C145-AFD9-5C675965499E}" type="datetimeFigureOut">
              <a:rPr lang="en-US" smtClean="0"/>
              <a:pPr/>
              <a:t>8/7/2016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3A2A-8AE5-0D45-B32F-0A1AC47B86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FC8BC-93F5-C145-AFD9-5C675965499E}" type="datetimeFigureOut">
              <a:rPr lang="en-US" smtClean="0"/>
              <a:pPr/>
              <a:t>8/7/2016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3A2A-8AE5-0D45-B32F-0A1AC47B86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4141" y="1600200"/>
            <a:ext cx="6930013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FC8BC-93F5-C145-AFD9-5C675965499E}" type="datetimeFigureOut">
              <a:rPr lang="en-US" smtClean="0"/>
              <a:pPr/>
              <a:t>8/7/2016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3A2A-8AE5-0D45-B32F-0A1AC47B86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FC8BC-93F5-C145-AFD9-5C675965499E}" type="datetimeFigureOut">
              <a:rPr lang="en-US" smtClean="0"/>
              <a:pPr/>
              <a:t>8/7/2016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3A2A-8AE5-0D45-B32F-0A1AC47B86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FC8BC-93F5-C145-AFD9-5C675965499E}" type="datetimeFigureOut">
              <a:rPr lang="en-US" smtClean="0"/>
              <a:pPr/>
              <a:t>8/7/2016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3A2A-8AE5-0D45-B32F-0A1AC47B86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FC8BC-93F5-C145-AFD9-5C675965499E}" type="datetimeFigureOut">
              <a:rPr lang="en-US" smtClean="0"/>
              <a:pPr/>
              <a:t>8/7/2016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3A2A-8AE5-0D45-B32F-0A1AC47B86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FC8BC-93F5-C145-AFD9-5C675965499E}" type="datetimeFigureOut">
              <a:rPr lang="en-US" smtClean="0"/>
              <a:pPr/>
              <a:t>8/7/2016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3A2A-8AE5-0D45-B32F-0A1AC47B86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FC8BC-93F5-C145-AFD9-5C675965499E}" type="datetimeFigureOut">
              <a:rPr lang="en-US" smtClean="0"/>
              <a:pPr/>
              <a:t>8/7/2016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3A2A-8AE5-0D45-B32F-0A1AC47B86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FC8BC-93F5-C145-AFD9-5C675965499E}" type="datetimeFigureOut">
              <a:rPr lang="en-US" smtClean="0"/>
              <a:pPr/>
              <a:t>8/7/2016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3A2A-8AE5-0D45-B32F-0A1AC47B86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FC8BC-93F5-C145-AFD9-5C675965499E}" type="datetimeFigureOut">
              <a:rPr lang="en-US" smtClean="0"/>
              <a:pPr/>
              <a:t>8/7/2016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3A2A-8AE5-0D45-B32F-0A1AC47B864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FC8BC-93F5-C145-AFD9-5C675965499E}" type="datetimeFigureOut">
              <a:rPr lang="en-US" smtClean="0"/>
              <a:pPr/>
              <a:t>8/7/2016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33A2A-8AE5-0D45-B32F-0A1AC47B864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78135" y="274638"/>
            <a:ext cx="3933661" cy="1143000"/>
          </a:xfrm>
        </p:spPr>
        <p:txBody>
          <a:bodyPr/>
          <a:lstStyle/>
          <a:p>
            <a:r>
              <a:rPr lang="en-US" dirty="0" smtClean="0"/>
              <a:t>Josiah’s Past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Hezekiah, great-grandfather, </a:t>
            </a:r>
            <a:br>
              <a:rPr lang="en-US" dirty="0" smtClean="0"/>
            </a:br>
            <a:r>
              <a:rPr lang="en-US" dirty="0" smtClean="0"/>
              <a:t>good, reformer, no idols.</a:t>
            </a:r>
          </a:p>
          <a:p>
            <a:r>
              <a:rPr lang="en-US" dirty="0" smtClean="0"/>
              <a:t>Manasseh, grandfather, evil, promoted idol worship profaned the temple, </a:t>
            </a:r>
            <a:r>
              <a:rPr lang="en-US" smtClean="0"/>
              <a:t>sacrificed sons.  </a:t>
            </a:r>
            <a:r>
              <a:rPr lang="en-US" dirty="0" smtClean="0"/>
              <a:t>2 Chron. 33:1-9.</a:t>
            </a:r>
          </a:p>
          <a:p>
            <a:r>
              <a:rPr lang="en-US" dirty="0" err="1" smtClean="0"/>
              <a:t>Amon</a:t>
            </a:r>
            <a:r>
              <a:rPr lang="en-US" dirty="0" smtClean="0"/>
              <a:t>, father, evil, assassinated.  </a:t>
            </a:r>
            <a:br>
              <a:rPr lang="en-US" dirty="0" smtClean="0"/>
            </a:br>
            <a:r>
              <a:rPr lang="en-US" dirty="0" smtClean="0"/>
              <a:t>2 Chron. 33:21-25.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4780" y="274638"/>
            <a:ext cx="4312917" cy="1143000"/>
          </a:xfrm>
        </p:spPr>
        <p:txBody>
          <a:bodyPr/>
          <a:lstStyle/>
          <a:p>
            <a:r>
              <a:rPr lang="en-US" dirty="0" smtClean="0"/>
              <a:t>Josiah’s Reign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2173" y="1600200"/>
            <a:ext cx="7171981" cy="4525963"/>
          </a:xfrm>
        </p:spPr>
        <p:txBody>
          <a:bodyPr/>
          <a:lstStyle/>
          <a:p>
            <a:r>
              <a:rPr lang="en-US" dirty="0" smtClean="0"/>
              <a:t>Age 8, became king.</a:t>
            </a:r>
          </a:p>
          <a:p>
            <a:r>
              <a:rPr lang="en-US" dirty="0" smtClean="0"/>
              <a:t>Age 16, sought the Lord.</a:t>
            </a:r>
          </a:p>
          <a:p>
            <a:r>
              <a:rPr lang="en-US" dirty="0" smtClean="0"/>
              <a:t>Age 20, purged idols.</a:t>
            </a:r>
          </a:p>
          <a:p>
            <a:r>
              <a:rPr lang="en-US" dirty="0" smtClean="0"/>
              <a:t>Age 26, discovered the Book of the Law.</a:t>
            </a:r>
          </a:p>
          <a:p>
            <a:r>
              <a:rPr lang="en-US" dirty="0" smtClean="0"/>
              <a:t>Age 39, died from a wound in battle.</a:t>
            </a:r>
          </a:p>
          <a:p>
            <a:r>
              <a:rPr lang="en-US" dirty="0" smtClean="0"/>
              <a:t>Reigned 31 years, 640-609 B.C.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4141" y="274638"/>
            <a:ext cx="5605606" cy="1143000"/>
          </a:xfrm>
        </p:spPr>
        <p:txBody>
          <a:bodyPr/>
          <a:lstStyle/>
          <a:p>
            <a:r>
              <a:rPr lang="en-US" dirty="0" smtClean="0"/>
              <a:t>Discovery of the Book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Book of the Law discovered during temple repairs.  2 Chron. 34:14-19.</a:t>
            </a:r>
          </a:p>
          <a:p>
            <a:r>
              <a:rPr lang="en-US" dirty="0" smtClean="0"/>
              <a:t>Josiah knows they have not been following God’s word.  2 Chron. 34:21.</a:t>
            </a:r>
          </a:p>
          <a:p>
            <a:r>
              <a:rPr lang="en-US" dirty="0" err="1" smtClean="0"/>
              <a:t>Huldah</a:t>
            </a:r>
            <a:r>
              <a:rPr lang="en-US" dirty="0" smtClean="0"/>
              <a:t> foretells of punishment from God, but Josiah will be spared.  </a:t>
            </a:r>
            <a:br>
              <a:rPr lang="en-US" dirty="0" smtClean="0"/>
            </a:br>
            <a:r>
              <a:rPr lang="en-US" dirty="0" smtClean="0"/>
              <a:t>2 Chron. 34:22-28.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96022" y="274638"/>
            <a:ext cx="4868569" cy="1143000"/>
          </a:xfrm>
        </p:spPr>
        <p:txBody>
          <a:bodyPr/>
          <a:lstStyle/>
          <a:p>
            <a:r>
              <a:rPr lang="en-US" dirty="0" smtClean="0"/>
              <a:t>Follow the Book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2235" y="1600200"/>
            <a:ext cx="7321919" cy="4525963"/>
          </a:xfrm>
        </p:spPr>
        <p:txBody>
          <a:bodyPr/>
          <a:lstStyle/>
          <a:p>
            <a:r>
              <a:rPr lang="en-US" dirty="0" smtClean="0"/>
              <a:t>Josiah reads the book in the presence of all elders of Judah and Jerusalem and made all to follow God.  </a:t>
            </a:r>
            <a:br>
              <a:rPr lang="en-US" dirty="0" smtClean="0"/>
            </a:br>
            <a:r>
              <a:rPr lang="en-US" dirty="0" smtClean="0"/>
              <a:t>2 Chron. 34:29-33.</a:t>
            </a:r>
          </a:p>
          <a:p>
            <a:r>
              <a:rPr lang="en-US" dirty="0" smtClean="0"/>
              <a:t>Passover kept.  2 Chron. 35:1-19.</a:t>
            </a:r>
          </a:p>
          <a:p>
            <a:r>
              <a:rPr lang="en-US" dirty="0" smtClean="0"/>
              <a:t>2 Kings 23:25.  Great praise for Josiah.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8446" y="274638"/>
            <a:ext cx="4947947" cy="1143000"/>
          </a:xfrm>
        </p:spPr>
        <p:txBody>
          <a:bodyPr/>
          <a:lstStyle/>
          <a:p>
            <a:r>
              <a:rPr lang="en-US" dirty="0" smtClean="0"/>
              <a:t>Need Rediscovery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7390" y="1417638"/>
            <a:ext cx="6986764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Josiah was the last of the good kings who sought God.  His reforms and leadership had no lasting effects on the people.</a:t>
            </a:r>
          </a:p>
          <a:p>
            <a:r>
              <a:rPr lang="en-US" dirty="0" smtClean="0"/>
              <a:t>Outward obedience can be seen when inward rebellion remains.  His people returned to idols and away from God.</a:t>
            </a:r>
          </a:p>
          <a:p>
            <a:r>
              <a:rPr lang="en-US" dirty="0" smtClean="0"/>
              <a:t>We need RE-discovery of God’s book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1927</TotalTime>
  <Words>176</Words>
  <Application>Microsoft Office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Josiah’s Past</vt:lpstr>
      <vt:lpstr>Josiah’s Reign</vt:lpstr>
      <vt:lpstr>Discovery of the Book</vt:lpstr>
      <vt:lpstr>Follow the Book</vt:lpstr>
      <vt:lpstr>Need Rediscovery</vt:lpstr>
    </vt:vector>
  </TitlesOfParts>
  <Company>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Mike Baker</dc:creator>
  <cp:lastModifiedBy>User</cp:lastModifiedBy>
  <cp:revision>6</cp:revision>
  <cp:lastPrinted>2016-08-06T21:50:43Z</cp:lastPrinted>
  <dcterms:created xsi:type="dcterms:W3CDTF">2016-08-05T13:46:35Z</dcterms:created>
  <dcterms:modified xsi:type="dcterms:W3CDTF">2016-08-07T13:54:17Z</dcterms:modified>
</cp:coreProperties>
</file>