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7672D"/>
    <a:srgbClr val="E821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Stock_000000097088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99247" y="5053052"/>
            <a:ext cx="2844753" cy="1804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1767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2A98A-24FE-B34A-8A88-B3402D14AC84}" type="datetimeFigureOut">
              <a:rPr lang="en-US" smtClean="0"/>
              <a:pPr/>
              <a:t>5/21/16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3266A-6B08-9C43-A969-E0699362C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b="1" kern="1200">
          <a:solidFill>
            <a:srgbClr val="F2F2F2"/>
          </a:solidFill>
          <a:latin typeface="Apple Chancery"/>
          <a:ea typeface="+mj-ea"/>
          <a:cs typeface="Apple Chancer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Apple Chancery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Apple Chancery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Apple Chancery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Apple Chancery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Apple Chancery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is the object of our worship.  We look to the Bible for direction for acceptable worship.</a:t>
            </a:r>
          </a:p>
          <a:p>
            <a:r>
              <a:rPr lang="en-US" dirty="0" smtClean="0"/>
              <a:t>This series will continue to examine how God views our worship as well as a focus on each avenue of our worship as we are gathered together as a congregation.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Worship is a distinct action.</a:t>
            </a:r>
          </a:p>
          <a:p>
            <a:r>
              <a:rPr lang="en-US" dirty="0" smtClean="0"/>
              <a:t>True worship only belongs to God, but many objects and “gods” are worshipped.</a:t>
            </a:r>
          </a:p>
          <a:p>
            <a:r>
              <a:rPr lang="en-US" dirty="0" smtClean="0"/>
              <a:t>“Worship” comes from “worth-ship.”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Worship requires a worshipper—people.</a:t>
            </a:r>
          </a:p>
          <a:p>
            <a:r>
              <a:rPr lang="en-US" dirty="0" smtClean="0"/>
              <a:t>Worship requires an object of worship—God.</a:t>
            </a:r>
          </a:p>
          <a:p>
            <a:pPr lvl="1"/>
            <a:r>
              <a:rPr lang="en-US" dirty="0" smtClean="0"/>
              <a:t>Not idols.  Isa. 2:8; Rom. 1:21-23; Matt. 4:10.</a:t>
            </a:r>
          </a:p>
          <a:p>
            <a:r>
              <a:rPr lang="en-US" dirty="0" smtClean="0"/>
              <a:t>Worship needs to be done in spirit and truth.</a:t>
            </a:r>
          </a:p>
          <a:p>
            <a:pPr lvl="1"/>
            <a:r>
              <a:rPr lang="en-US" dirty="0" smtClean="0"/>
              <a:t>Matt. 22:37-38; 15:8-9.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 in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Psalm 122:1.  Are we glad to gather at a house of worship?  Worship isn’t about what we want.  Rather it is about what God desires.</a:t>
            </a:r>
          </a:p>
          <a:p>
            <a:r>
              <a:rPr lang="en-US" dirty="0" smtClean="0"/>
              <a:t>Psalm 100.  Be thankful to God.</a:t>
            </a:r>
          </a:p>
          <a:p>
            <a:r>
              <a:rPr lang="en-US" dirty="0" smtClean="0"/>
              <a:t>Isaiah 6:1-8.  Awe in the presence of God, unworthy of Him.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ple Chancery"/>
                <a:cs typeface="Apple Chancery"/>
              </a:rPr>
              <a:t>Worship words</a:t>
            </a:r>
            <a:endParaRPr lang="en-US" dirty="0">
              <a:latin typeface="Apple Chancery"/>
              <a:cs typeface="Apple Chancer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Proskeneo</a:t>
            </a:r>
            <a:r>
              <a:rPr lang="en-US" dirty="0" smtClean="0"/>
              <a:t>: 59 times in the NT.  “The custom of prostrating oneself before a person and kissing his feet, the hem of his garment, the ground, etc.  The Persians did this in the presence of their deified king, and the Greeks before a divinity or something holy.”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Arndt, Gingrich and Danker, </a:t>
            </a:r>
            <a:r>
              <a:rPr lang="en-US" dirty="0" err="1" smtClean="0"/>
              <a:t>p</a:t>
            </a:r>
            <a:r>
              <a:rPr lang="en-US" dirty="0" smtClean="0"/>
              <a:t>. 723).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err="1" smtClean="0"/>
              <a:t>Latreuo</a:t>
            </a:r>
            <a:r>
              <a:rPr lang="en-US" dirty="0" smtClean="0"/>
              <a:t>: Used 18 times in the NT.  “serve, in our lit.  Only of carrying out religious duties, esp. of cultic nature, by human beings” (Arndt and Gingrich, </a:t>
            </a:r>
            <a:r>
              <a:rPr lang="en-US" dirty="0" err="1" smtClean="0"/>
              <a:t>p</a:t>
            </a:r>
            <a:r>
              <a:rPr lang="en-US" dirty="0" smtClean="0"/>
              <a:t>. 468).  “It is not enough to say that </a:t>
            </a:r>
            <a:r>
              <a:rPr lang="en-US" i="1" dirty="0" err="1" smtClean="0"/>
              <a:t>latreuein</a:t>
            </a:r>
            <a:r>
              <a:rPr lang="en-US" i="1" dirty="0" smtClean="0"/>
              <a:t> </a:t>
            </a:r>
            <a:r>
              <a:rPr lang="en-US" dirty="0" smtClean="0"/>
              <a:t>has religious significance.  One must say that it has sacral significance.  </a:t>
            </a:r>
            <a:r>
              <a:rPr lang="en-US" i="1" dirty="0" err="1" smtClean="0"/>
              <a:t>Latreuein</a:t>
            </a:r>
            <a:r>
              <a:rPr lang="en-US" i="1" dirty="0" smtClean="0"/>
              <a:t> </a:t>
            </a:r>
            <a:r>
              <a:rPr lang="en-US" dirty="0" smtClean="0"/>
              <a:t>means more precisely to serve or worship </a:t>
            </a:r>
            <a:r>
              <a:rPr lang="en-US" dirty="0" err="1" smtClean="0"/>
              <a:t>cultically</a:t>
            </a:r>
            <a:r>
              <a:rPr lang="en-US" dirty="0" smtClean="0"/>
              <a:t>, especially by sacrifice.”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G. </a:t>
            </a:r>
            <a:r>
              <a:rPr lang="en-US" dirty="0" err="1" smtClean="0"/>
              <a:t>Kittel’s</a:t>
            </a:r>
            <a:r>
              <a:rPr lang="en-US" dirty="0" smtClean="0"/>
              <a:t> Theological Dictionary of The New</a:t>
            </a:r>
            <a:r>
              <a:rPr lang="en-US" dirty="0" smtClean="0"/>
              <a:t> Testament</a:t>
            </a:r>
            <a:r>
              <a:rPr lang="en-US" dirty="0" smtClean="0"/>
              <a:t>, </a:t>
            </a:r>
            <a:r>
              <a:rPr lang="en-US" dirty="0" err="1" smtClean="0"/>
              <a:t>Vol</a:t>
            </a:r>
            <a:r>
              <a:rPr lang="en-US" dirty="0" smtClean="0"/>
              <a:t> IV, </a:t>
            </a:r>
            <a:r>
              <a:rPr lang="en-US" dirty="0" err="1" smtClean="0"/>
              <a:t>p</a:t>
            </a:r>
            <a:r>
              <a:rPr lang="en-US" dirty="0" smtClean="0"/>
              <a:t>. 60).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Worship involves the inner attitude of the worshiper (</a:t>
            </a:r>
            <a:r>
              <a:rPr lang="en-US" b="1" i="1" dirty="0" err="1" smtClean="0"/>
              <a:t>proskuneo</a:t>
            </a:r>
            <a:r>
              <a:rPr lang="en-US" dirty="0" smtClean="0"/>
              <a:t>) and the external acts he does in worship (</a:t>
            </a:r>
            <a:r>
              <a:rPr lang="en-US" b="1" i="1" dirty="0" err="1" smtClean="0"/>
              <a:t>latreuo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“You shall </a:t>
            </a:r>
            <a:r>
              <a:rPr lang="en-US" b="1" dirty="0" smtClean="0"/>
              <a:t>worship (</a:t>
            </a:r>
            <a:r>
              <a:rPr lang="en-US" b="1" dirty="0" err="1" smtClean="0"/>
              <a:t>proskeneo</a:t>
            </a:r>
            <a:r>
              <a:rPr lang="en-US" b="1" dirty="0" smtClean="0"/>
              <a:t>) </a:t>
            </a:r>
            <a:r>
              <a:rPr lang="en-US" dirty="0" smtClean="0"/>
              <a:t>the Lord your God, and Him only you shall </a:t>
            </a:r>
            <a:r>
              <a:rPr lang="en-US" b="1" dirty="0" smtClean="0"/>
              <a:t>serve (</a:t>
            </a:r>
            <a:r>
              <a:rPr lang="en-US" b="1" dirty="0" err="1" smtClean="0"/>
              <a:t>latreuo</a:t>
            </a:r>
            <a:r>
              <a:rPr lang="en-US" b="1" dirty="0" smtClean="0"/>
              <a:t>)</a:t>
            </a:r>
            <a:r>
              <a:rPr lang="en-US" dirty="0" smtClean="0"/>
              <a:t>.”  Matt. 4:10.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36" y="1600200"/>
            <a:ext cx="8731672" cy="4525963"/>
          </a:xfrm>
        </p:spPr>
        <p:txBody>
          <a:bodyPr/>
          <a:lstStyle/>
          <a:p>
            <a:r>
              <a:rPr lang="en-US" dirty="0" smtClean="0"/>
              <a:t>Wise men worshipped Jesus, Matt. 2:11.</a:t>
            </a:r>
          </a:p>
          <a:p>
            <a:r>
              <a:rPr lang="en-US" dirty="0" smtClean="0"/>
              <a:t>Satan wanted Jesus to worship him, Matt. 4:8-10.</a:t>
            </a:r>
          </a:p>
          <a:p>
            <a:r>
              <a:rPr lang="en-US" dirty="0" smtClean="0"/>
              <a:t>A man worshipped Jesus, Matt. 9:18.</a:t>
            </a:r>
          </a:p>
          <a:p>
            <a:r>
              <a:rPr lang="en-US" dirty="0" smtClean="0"/>
              <a:t>The disciples worshipped Jesus, Matt. 14:33.</a:t>
            </a:r>
          </a:p>
          <a:p>
            <a:r>
              <a:rPr lang="en-US" dirty="0" smtClean="0"/>
              <a:t>Worship to many gods, Acts 17:22-25.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 and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4:19-24.  Where and how of worship.</a:t>
            </a:r>
          </a:p>
          <a:p>
            <a:r>
              <a:rPr lang="en-US" dirty="0" smtClean="0"/>
              <a:t>Spirit—from within us, </a:t>
            </a:r>
            <a:r>
              <a:rPr lang="en-US" dirty="0" smtClean="0"/>
              <a:t>the inner </a:t>
            </a:r>
            <a:r>
              <a:rPr lang="en-US" dirty="0" smtClean="0"/>
              <a:t>intentions, not just the outward actions.  Not the cold, formal ritual sometimes found.</a:t>
            </a:r>
          </a:p>
          <a:p>
            <a:r>
              <a:rPr lang="en-US" dirty="0" smtClean="0"/>
              <a:t>Truth—doing things based on the doctrines God has provided.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554</Words>
  <Application>Microsoft Macintosh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Worship</vt:lpstr>
      <vt:lpstr>Worship</vt:lpstr>
      <vt:lpstr>Attitude in worship</vt:lpstr>
      <vt:lpstr>Worship words</vt:lpstr>
      <vt:lpstr>Worship words</vt:lpstr>
      <vt:lpstr>Worship words</vt:lpstr>
      <vt:lpstr>Examples of worship</vt:lpstr>
      <vt:lpstr>Spirit and truth</vt:lpstr>
      <vt:lpstr>Our worship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Baker</dc:creator>
  <cp:lastModifiedBy>Mike Baker</cp:lastModifiedBy>
  <cp:revision>11</cp:revision>
  <dcterms:created xsi:type="dcterms:W3CDTF">2016-05-22T03:37:44Z</dcterms:created>
  <dcterms:modified xsi:type="dcterms:W3CDTF">2016-05-22T05:11:32Z</dcterms:modified>
</cp:coreProperties>
</file>