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handoutMasterIdLst>
    <p:handoutMasterId r:id="rId9"/>
  </p:handout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4E460"/>
    <a:srgbClr val="3B2B22"/>
    <a:srgbClr val="A5000E"/>
    <a:srgbClr val="6ECED3"/>
    <a:srgbClr val="64BCC1"/>
    <a:srgbClr val="F1498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287" autoAdjust="0"/>
    <p:restoredTop sz="95496" autoAdjust="0"/>
  </p:normalViewPr>
  <p:slideViewPr>
    <p:cSldViewPr snapToGrid="0" snapToObjects="1">
      <p:cViewPr varScale="1">
        <p:scale>
          <a:sx n="148" d="100"/>
          <a:sy n="148" d="100"/>
        </p:scale>
        <p:origin x="-1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6B7F4-1DE2-F64B-BF1F-01D4A322576F}" type="datetimeFigureOut">
              <a:rPr lang="en-US" smtClean="0"/>
              <a:t>5/7/16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CE825-6339-E840-A60D-4B71312799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67097" y="5441135"/>
            <a:ext cx="5400233" cy="2838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67097" y="5441135"/>
            <a:ext cx="5400233" cy="2838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6548" y="3676718"/>
            <a:ext cx="8516803" cy="167961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68066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68066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68066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56861" y="739522"/>
            <a:ext cx="5582168" cy="1168231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3" y="604699"/>
            <a:ext cx="8220607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B2B2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B2B22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B2B22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B2B22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B2B22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B2B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33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Mothers are a gift from </a:t>
            </a:r>
            <a:r>
              <a:rPr lang="en-US" dirty="0" smtClean="0"/>
              <a:t>God</a:t>
            </a:r>
          </a:p>
          <a:p>
            <a:endParaRPr lang="en-US" dirty="0" smtClean="0"/>
          </a:p>
          <a:p>
            <a:r>
              <a:rPr lang="en-US" dirty="0" smtClean="0"/>
              <a:t>Loving, sacrificial, selfless, </a:t>
            </a:r>
            <a:br>
              <a:rPr lang="en-US" dirty="0" smtClean="0"/>
            </a:br>
            <a:r>
              <a:rPr lang="en-US" dirty="0" smtClean="0"/>
              <a:t>kind, protective, instructive, </a:t>
            </a:r>
            <a:br>
              <a:rPr lang="en-US" dirty="0" smtClean="0"/>
            </a:br>
            <a:r>
              <a:rPr lang="en-US" dirty="0" smtClean="0"/>
              <a:t>corrective, showing unconditional love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3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2152" y="2068066"/>
            <a:ext cx="5422499" cy="421087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Sam. 1:8-18</a:t>
            </a:r>
          </a:p>
          <a:p>
            <a:r>
              <a:rPr lang="en-US" dirty="0" smtClean="0"/>
              <a:t>Hannah prayed that she might become a mother</a:t>
            </a:r>
          </a:p>
          <a:p>
            <a:endParaRPr lang="en-US" dirty="0" smtClean="0"/>
          </a:p>
          <a:p>
            <a:r>
              <a:rPr lang="en-US" dirty="0" smtClean="0"/>
              <a:t>Let your requests be made known to God through prayer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ign become a mother.jpg"/>
          <p:cNvPicPr>
            <a:picLocks noChangeAspect="1"/>
          </p:cNvPicPr>
          <p:nvPr/>
        </p:nvPicPr>
        <p:blipFill>
          <a:blip r:embed="rId2"/>
          <a:srcRect l="1625" t="1099" r="813" b="1099"/>
          <a:stretch>
            <a:fillRect/>
          </a:stretch>
        </p:blipFill>
        <p:spPr>
          <a:xfrm>
            <a:off x="151773" y="2068066"/>
            <a:ext cx="2930099" cy="217146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3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2152" y="2068066"/>
            <a:ext cx="5422499" cy="4210879"/>
          </a:xfrm>
        </p:spPr>
        <p:txBody>
          <a:bodyPr>
            <a:normAutofit fontScale="92500" lnSpcReduction="20000"/>
          </a:bodyPr>
          <a:lstStyle/>
          <a:p>
            <a:endParaRPr lang="en-US" sz="3243" dirty="0" smtClean="0"/>
          </a:p>
          <a:p>
            <a:r>
              <a:rPr lang="en-US" sz="3243" dirty="0" smtClean="0"/>
              <a:t>Exod. 2:1-10</a:t>
            </a:r>
            <a:endParaRPr lang="en-US" sz="3243" dirty="0" smtClean="0"/>
          </a:p>
          <a:p>
            <a:r>
              <a:rPr lang="en-US" sz="3243" dirty="0" err="1" smtClean="0"/>
              <a:t>Jochebed</a:t>
            </a:r>
            <a:r>
              <a:rPr lang="en-US" sz="3243" dirty="0" smtClean="0"/>
              <a:t> hid Moses</a:t>
            </a:r>
          </a:p>
          <a:p>
            <a:endParaRPr lang="en-US" sz="3243" dirty="0" smtClean="0"/>
          </a:p>
          <a:p>
            <a:r>
              <a:rPr lang="en-US" sz="3243" dirty="0" smtClean="0"/>
              <a:t>1 Kings 3:16-28</a:t>
            </a:r>
          </a:p>
          <a:p>
            <a:r>
              <a:rPr lang="en-US" sz="3243" dirty="0" smtClean="0"/>
              <a:t>The real mother was willing to give up her son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Sacrifice comes in many forms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ign sacrifice as a mother.jpg"/>
          <p:cNvPicPr>
            <a:picLocks noChangeAspect="1"/>
          </p:cNvPicPr>
          <p:nvPr/>
        </p:nvPicPr>
        <p:blipFill>
          <a:blip r:embed="rId2"/>
          <a:srcRect l="1625" t="1099" r="813" b="1099"/>
          <a:stretch>
            <a:fillRect/>
          </a:stretch>
        </p:blipFill>
        <p:spPr>
          <a:xfrm>
            <a:off x="151525" y="2068066"/>
            <a:ext cx="2938927" cy="217800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3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2152" y="2068066"/>
            <a:ext cx="5422499" cy="421087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3243" dirty="0" smtClean="0"/>
          </a:p>
          <a:p>
            <a:r>
              <a:rPr lang="en-US" sz="3243" dirty="0" smtClean="0"/>
              <a:t>2 Tim. 1:5; 3:14-15</a:t>
            </a:r>
            <a:endParaRPr lang="en-US" sz="3243" dirty="0" smtClean="0"/>
          </a:p>
          <a:p>
            <a:r>
              <a:rPr lang="en-US" sz="3243" dirty="0" smtClean="0"/>
              <a:t>Eunice and Lois taught Timothy</a:t>
            </a:r>
          </a:p>
          <a:p>
            <a:endParaRPr lang="en-US" sz="3243" dirty="0" smtClean="0"/>
          </a:p>
          <a:p>
            <a:r>
              <a:rPr lang="en-US" dirty="0" smtClean="0"/>
              <a:t>Deut. 6:4-9; Prov. 22:6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ign instruct as a mother.jpg"/>
          <p:cNvPicPr>
            <a:picLocks noChangeAspect="1"/>
          </p:cNvPicPr>
          <p:nvPr/>
        </p:nvPicPr>
        <p:blipFill>
          <a:blip r:embed="rId2"/>
          <a:srcRect l="1625" t="1099" r="813" b="1099"/>
          <a:stretch>
            <a:fillRect/>
          </a:stretch>
        </p:blipFill>
        <p:spPr>
          <a:xfrm>
            <a:off x="151524" y="2068066"/>
            <a:ext cx="2938927" cy="217800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3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2152" y="2068066"/>
            <a:ext cx="5422499" cy="421087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sz="3243" dirty="0" smtClean="0"/>
          </a:p>
          <a:p>
            <a:r>
              <a:rPr lang="en-US" sz="3243" dirty="0" smtClean="0"/>
              <a:t>Prov. 31</a:t>
            </a:r>
            <a:r>
              <a:rPr lang="en-US" sz="3243" smtClean="0"/>
              <a:t>:26-</a:t>
            </a:r>
            <a:r>
              <a:rPr lang="en-US" sz="3243" dirty="0" smtClean="0"/>
              <a:t>28</a:t>
            </a:r>
            <a:endParaRPr lang="en-US" sz="3243" dirty="0" smtClean="0"/>
          </a:p>
          <a:p>
            <a:r>
              <a:rPr lang="en-US" sz="3243" dirty="0" smtClean="0"/>
              <a:t>The virtuous wife is praised as a mother</a:t>
            </a:r>
          </a:p>
          <a:p>
            <a:endParaRPr lang="en-US" sz="3243" dirty="0" smtClean="0"/>
          </a:p>
          <a:p>
            <a:r>
              <a:rPr lang="en-US" sz="3243" dirty="0" smtClean="0"/>
              <a:t>Prov. 1:8; 10:1; 15:20; 17:25 and 19:26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ign praised as a mother.jpg"/>
          <p:cNvPicPr>
            <a:picLocks noChangeAspect="1"/>
          </p:cNvPicPr>
          <p:nvPr/>
        </p:nvPicPr>
        <p:blipFill>
          <a:blip r:embed="rId2"/>
          <a:srcRect l="1625" t="1099" r="813" b="1099"/>
          <a:stretch>
            <a:fillRect/>
          </a:stretch>
        </p:blipFill>
        <p:spPr>
          <a:xfrm>
            <a:off x="151524" y="2068066"/>
            <a:ext cx="2964922" cy="217800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3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gn instruct as a mother.jpg"/>
          <p:cNvPicPr>
            <a:picLocks noChangeAspect="1"/>
          </p:cNvPicPr>
          <p:nvPr/>
        </p:nvPicPr>
        <p:blipFill>
          <a:blip r:embed="rId2"/>
          <a:srcRect l="1625" t="1099" r="813" b="1099"/>
          <a:stretch>
            <a:fillRect/>
          </a:stretch>
        </p:blipFill>
        <p:spPr>
          <a:xfrm>
            <a:off x="151525" y="4371494"/>
            <a:ext cx="2938927" cy="2178007"/>
          </a:xfrm>
          <a:prstGeom prst="rect">
            <a:avLst/>
          </a:prstGeom>
        </p:spPr>
      </p:pic>
      <p:pic>
        <p:nvPicPr>
          <p:cNvPr id="6" name="Picture 5" descr="sign sacrifice as a mother.jpg"/>
          <p:cNvPicPr>
            <a:picLocks noChangeAspect="1"/>
          </p:cNvPicPr>
          <p:nvPr/>
        </p:nvPicPr>
        <p:blipFill>
          <a:blip r:embed="rId3"/>
          <a:srcRect l="1625" t="1099" r="813" b="1099"/>
          <a:stretch>
            <a:fillRect/>
          </a:stretch>
        </p:blipFill>
        <p:spPr>
          <a:xfrm>
            <a:off x="5926456" y="2061522"/>
            <a:ext cx="2938927" cy="2178008"/>
          </a:xfrm>
          <a:prstGeom prst="rect">
            <a:avLst/>
          </a:prstGeom>
        </p:spPr>
      </p:pic>
      <p:pic>
        <p:nvPicPr>
          <p:cNvPr id="7" name="Picture 6" descr="sign become a mother.jpg"/>
          <p:cNvPicPr>
            <a:picLocks noChangeAspect="1"/>
          </p:cNvPicPr>
          <p:nvPr/>
        </p:nvPicPr>
        <p:blipFill>
          <a:blip r:embed="rId4"/>
          <a:srcRect l="1625" t="1099" r="813" b="1099"/>
          <a:stretch>
            <a:fillRect/>
          </a:stretch>
        </p:blipFill>
        <p:spPr>
          <a:xfrm>
            <a:off x="160353" y="2068065"/>
            <a:ext cx="2930099" cy="217146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90452" y="2068066"/>
            <a:ext cx="2836004" cy="4210879"/>
          </a:xfrm>
        </p:spPr>
        <p:txBody>
          <a:bodyPr/>
          <a:lstStyle/>
          <a:p>
            <a:r>
              <a:rPr lang="en-US" dirty="0" smtClean="0"/>
              <a:t>Motherhood is a gift from God</a:t>
            </a:r>
          </a:p>
          <a:p>
            <a:endParaRPr lang="en-US" dirty="0" smtClean="0"/>
          </a:p>
          <a:p>
            <a:r>
              <a:rPr lang="en-US" dirty="0" smtClean="0"/>
              <a:t>Look to the Bible for directions</a:t>
            </a:r>
            <a:endParaRPr lang="en-US" dirty="0"/>
          </a:p>
        </p:txBody>
      </p:sp>
      <p:pic>
        <p:nvPicPr>
          <p:cNvPr id="9" name="Picture 8" descr="sign praised as a mother.jpg"/>
          <p:cNvPicPr>
            <a:picLocks noChangeAspect="1"/>
          </p:cNvPicPr>
          <p:nvPr/>
        </p:nvPicPr>
        <p:blipFill>
          <a:blip r:embed="rId5"/>
          <a:srcRect l="1625" t="1099" r="813" b="1099"/>
          <a:stretch>
            <a:fillRect/>
          </a:stretch>
        </p:blipFill>
        <p:spPr>
          <a:xfrm>
            <a:off x="5926456" y="4371494"/>
            <a:ext cx="2964922" cy="217800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3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286</TotalTime>
  <Words>161</Words>
  <Application>Microsoft Macintosh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RT Creative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Mike Baker</cp:lastModifiedBy>
  <cp:revision>27</cp:revision>
  <cp:lastPrinted>2016-05-07T23:35:35Z</cp:lastPrinted>
  <dcterms:created xsi:type="dcterms:W3CDTF">2016-05-07T20:39:25Z</dcterms:created>
  <dcterms:modified xsi:type="dcterms:W3CDTF">2016-05-07T23:38:42Z</dcterms:modified>
</cp:coreProperties>
</file>