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handoutMasterIdLst>
    <p:handoutMasterId r:id="rId8"/>
  </p:handoutMasterIdLst>
  <p:sldIdLst>
    <p:sldId id="256" r:id="rId2"/>
    <p:sldId id="262" r:id="rId3"/>
    <p:sldId id="260" r:id="rId4"/>
    <p:sldId id="263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78072D"/>
    <a:srgbClr val="800080"/>
    <a:srgbClr val="20CA8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44" d="100"/>
          <a:sy n="144" d="100"/>
        </p:scale>
        <p:origin x="-14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7131BA-9E95-0A45-9E4E-5207F6C12A40}" type="datetimeFigureOut">
              <a:rPr lang="en-US" smtClean="0"/>
              <a:pPr/>
              <a:t>5/28/16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94C9CE-A848-BC43-89CA-0F72A027B2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97705-0538-154D-AFCE-F2554E4CE2CE}" type="datetimeFigureOut">
              <a:rPr lang="en-US" smtClean="0"/>
              <a:pPr/>
              <a:t>5/28/16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D7E39-0BA2-E447-9338-66A800BBA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97705-0538-154D-AFCE-F2554E4CE2CE}" type="datetimeFigureOut">
              <a:rPr lang="en-US" smtClean="0"/>
              <a:pPr/>
              <a:t>5/28/16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D7E39-0BA2-E447-9338-66A800BBA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97705-0538-154D-AFCE-F2554E4CE2CE}" type="datetimeFigureOut">
              <a:rPr lang="en-US" smtClean="0"/>
              <a:pPr/>
              <a:t>5/28/16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D7E39-0BA2-E447-9338-66A800BBA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pple Chancery"/>
                <a:cs typeface="Apple Chancery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97705-0538-154D-AFCE-F2554E4CE2CE}" type="datetimeFigureOut">
              <a:rPr lang="en-US" smtClean="0"/>
              <a:pPr/>
              <a:t>5/28/16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D7E39-0BA2-E447-9338-66A800BBA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97705-0538-154D-AFCE-F2554E4CE2CE}" type="datetimeFigureOut">
              <a:rPr lang="en-US" smtClean="0"/>
              <a:pPr/>
              <a:t>5/28/16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D7E39-0BA2-E447-9338-66A800BBA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97705-0538-154D-AFCE-F2554E4CE2CE}" type="datetimeFigureOut">
              <a:rPr lang="en-US" smtClean="0"/>
              <a:pPr/>
              <a:t>5/28/16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D7E39-0BA2-E447-9338-66A800BBA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97705-0538-154D-AFCE-F2554E4CE2CE}" type="datetimeFigureOut">
              <a:rPr lang="en-US" smtClean="0"/>
              <a:pPr/>
              <a:t>5/28/16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D7E39-0BA2-E447-9338-66A800BBA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97705-0538-154D-AFCE-F2554E4CE2CE}" type="datetimeFigureOut">
              <a:rPr lang="en-US" smtClean="0"/>
              <a:pPr/>
              <a:t>5/28/16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D7E39-0BA2-E447-9338-66A800BBA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97705-0538-154D-AFCE-F2554E4CE2CE}" type="datetimeFigureOut">
              <a:rPr lang="en-US" smtClean="0"/>
              <a:pPr/>
              <a:t>5/28/16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D7E39-0BA2-E447-9338-66A800BBA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97705-0538-154D-AFCE-F2554E4CE2CE}" type="datetimeFigureOut">
              <a:rPr lang="en-US" smtClean="0"/>
              <a:pPr/>
              <a:t>5/28/16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D7E39-0BA2-E447-9338-66A800BBA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97705-0538-154D-AFCE-F2554E4CE2CE}" type="datetimeFigureOut">
              <a:rPr lang="en-US" smtClean="0"/>
              <a:pPr/>
              <a:t>5/28/16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D7E39-0BA2-E447-9338-66A800BBA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97705-0538-154D-AFCE-F2554E4CE2CE}" type="datetimeFigureOut">
              <a:rPr lang="en-US" smtClean="0"/>
              <a:pPr/>
              <a:t>5/28/16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D7E39-0BA2-E447-9338-66A800BBA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Lord’s Supper - </a:t>
            </a:r>
            <a:r>
              <a:rPr lang="en-US" dirty="0" smtClean="0"/>
              <a:t>Communion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Instituted on the night Jesus was betrayed.</a:t>
            </a:r>
          </a:p>
          <a:p>
            <a:r>
              <a:rPr lang="en-US" dirty="0" smtClean="0"/>
              <a:t>A memorial of the body and blood sacrificed for the remission of our sins.</a:t>
            </a:r>
          </a:p>
          <a:p>
            <a:r>
              <a:rPr lang="en-US" dirty="0" smtClean="0"/>
              <a:t>Matt. 26:26-29; Mark 14:22-25; </a:t>
            </a:r>
            <a:br>
              <a:rPr lang="en-US" dirty="0" smtClean="0"/>
            </a:br>
            <a:r>
              <a:rPr lang="en-US" dirty="0" smtClean="0"/>
              <a:t>Luke 22:14-20; 1 Cor. 11:23-25.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Bread, unleavened, body of Christ.</a:t>
            </a:r>
          </a:p>
          <a:p>
            <a:r>
              <a:rPr lang="en-US" dirty="0" smtClean="0"/>
              <a:t>Cup, fruit of the vine, blood of Christ.</a:t>
            </a:r>
          </a:p>
          <a:p>
            <a:r>
              <a:rPr lang="en-US" dirty="0" smtClean="0"/>
              <a:t>Day, first day of the week.  Acts 20:7.</a:t>
            </a:r>
          </a:p>
          <a:p>
            <a:r>
              <a:rPr lang="en-US" dirty="0" smtClean="0"/>
              <a:t>Requirement, take in a worthy manner.</a:t>
            </a:r>
            <a:br>
              <a:rPr lang="en-US" dirty="0" smtClean="0"/>
            </a:br>
            <a:r>
              <a:rPr lang="en-US" dirty="0" smtClean="0"/>
              <a:t>1 Cor. 11:27-32.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memorial.  1 </a:t>
            </a:r>
            <a:r>
              <a:rPr lang="en-US" dirty="0" smtClean="0"/>
              <a:t>Cor. 11:24-25.  Ref. Passover, Deut. 16:1-8, </a:t>
            </a:r>
            <a:r>
              <a:rPr lang="en-US" dirty="0" err="1" smtClean="0"/>
              <a:t>Mishna</a:t>
            </a:r>
            <a:r>
              <a:rPr lang="en-US" dirty="0" smtClean="0"/>
              <a:t>, </a:t>
            </a:r>
            <a:r>
              <a:rPr lang="en-US" dirty="0" err="1" smtClean="0"/>
              <a:t>Pesahim</a:t>
            </a:r>
            <a:r>
              <a:rPr lang="en-US" dirty="0" smtClean="0"/>
              <a:t> 10.5, “as if.”</a:t>
            </a:r>
          </a:p>
          <a:p>
            <a:r>
              <a:rPr lang="en-US" dirty="0" smtClean="0"/>
              <a:t>A proclamation, 1 Cor. 11:26.</a:t>
            </a:r>
          </a:p>
          <a:p>
            <a:r>
              <a:rPr lang="en-US" dirty="0" smtClean="0"/>
              <a:t>An Examination, 1 Cor. 11:27-32.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focus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Backwards to cross, 1 Cor. 11:23-25.</a:t>
            </a:r>
          </a:p>
          <a:p>
            <a:r>
              <a:rPr lang="en-US" dirty="0" smtClean="0"/>
              <a:t>Upwards to God, 1 Cor. 10:15-17, 11:27-29.</a:t>
            </a:r>
          </a:p>
          <a:p>
            <a:r>
              <a:rPr lang="en-US" dirty="0" smtClean="0"/>
              <a:t>Inward examining self, 1 Cor. 11:28-32.</a:t>
            </a:r>
          </a:p>
          <a:p>
            <a:r>
              <a:rPr lang="en-US" dirty="0" smtClean="0"/>
              <a:t>Forward proclaiming each week, 1 Cor. 11:26.</a:t>
            </a:r>
          </a:p>
          <a:p>
            <a:r>
              <a:rPr lang="en-US" dirty="0" smtClean="0"/>
              <a:t>Outward showing unity and </a:t>
            </a:r>
            <a:br>
              <a:rPr lang="en-US" dirty="0" smtClean="0"/>
            </a:br>
            <a:r>
              <a:rPr lang="en-US" dirty="0" smtClean="0"/>
              <a:t>respect in the church,</a:t>
            </a:r>
            <a:br>
              <a:rPr lang="en-US" dirty="0" smtClean="0"/>
            </a:br>
            <a:r>
              <a:rPr lang="en-US" dirty="0" smtClean="0"/>
              <a:t>1 Cor</a:t>
            </a:r>
            <a:r>
              <a:rPr lang="en-US" dirty="0" smtClean="0"/>
              <a:t>. 11:17-22.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 we partake of the communion…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ctr">
              <a:buNone/>
            </a:pPr>
            <a:r>
              <a:rPr lang="en-US" dirty="0" smtClean="0"/>
              <a:t>Remember His sacrifice.</a:t>
            </a:r>
          </a:p>
          <a:p>
            <a:pPr marL="0" algn="ctr">
              <a:buNone/>
            </a:pPr>
            <a:r>
              <a:rPr lang="en-US" dirty="0" smtClean="0"/>
              <a:t>Anticipate His return.</a:t>
            </a:r>
          </a:p>
          <a:p>
            <a:pPr marL="0" algn="ctr">
              <a:buNone/>
            </a:pPr>
            <a:r>
              <a:rPr lang="en-US" dirty="0" smtClean="0"/>
              <a:t>Reflect on your standing with Him.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268</Words>
  <Application>Microsoft Macintosh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Lord’s Supper - Communion</vt:lpstr>
      <vt:lpstr>Specifics</vt:lpstr>
      <vt:lpstr>Significance</vt:lpstr>
      <vt:lpstr>Our focus</vt:lpstr>
      <vt:lpstr>As we partake of the communion…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Mike Baker</dc:creator>
  <cp:lastModifiedBy>Mike Baker</cp:lastModifiedBy>
  <cp:revision>15</cp:revision>
  <cp:lastPrinted>2016-05-25T17:22:01Z</cp:lastPrinted>
  <dcterms:created xsi:type="dcterms:W3CDTF">2016-05-28T23:11:15Z</dcterms:created>
  <dcterms:modified xsi:type="dcterms:W3CDTF">2016-05-29T00:00:00Z</dcterms:modified>
</cp:coreProperties>
</file>