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algn="ctr">
              <a:buFontTx/>
              <a:buNone/>
              <a:defRPr/>
            </a:lvl1pPr>
            <a:lvl2pPr marL="0" algn="ctr">
              <a:buFontTx/>
              <a:buNone/>
              <a:defRPr/>
            </a:lvl2pPr>
            <a:lvl3pPr marL="0" algn="ctr">
              <a:buFontTx/>
              <a:buNone/>
              <a:defRPr/>
            </a:lvl3pPr>
            <a:lvl4pPr marL="0" algn="ctr">
              <a:buFontTx/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37C7-4402-4541-B1DF-4BF9BF736C3E}" type="datetimeFigureOut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2DCF-4DF8-EA46-9793-F57EE82B8C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if God told you to preach to your enemies?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Lord/God used 39 times in 48 verses.  20 personal pronouns for God.  This book is very focused on God.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Jonah is the only prophet whose career the miraculous plays a prominent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Jonah is the only minor prophet with his major activity on foreign soil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Jonah is the only minor prophet mentioned by Jesus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Jonah is the only Old Testament character likened by Jesus to Himself.  </a:t>
            </a:r>
            <a:br>
              <a:rPr lang="en-US" dirty="0" smtClean="0"/>
            </a:br>
            <a:r>
              <a:rPr lang="en-US" dirty="0" smtClean="0"/>
              <a:t>Matt. 12:38-41; 16:4; Luke 11:29-32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790"/>
            <a:ext cx="8229600" cy="3921373"/>
          </a:xfrm>
        </p:spPr>
        <p:txBody>
          <a:bodyPr/>
          <a:lstStyle/>
          <a:p>
            <a:r>
              <a:rPr lang="en-US" dirty="0" smtClean="0"/>
              <a:t>We can’t hide from God</a:t>
            </a:r>
          </a:p>
          <a:p>
            <a:endParaRPr lang="en-US" dirty="0" smtClean="0"/>
          </a:p>
          <a:p>
            <a:r>
              <a:rPr lang="en-US" dirty="0" err="1" smtClean="0"/>
              <a:t>Tarshish</a:t>
            </a:r>
            <a:r>
              <a:rPr lang="en-US" dirty="0" smtClean="0"/>
              <a:t> about 2,500 miles west</a:t>
            </a:r>
            <a:br>
              <a:rPr lang="en-US" dirty="0" smtClean="0"/>
            </a:br>
            <a:r>
              <a:rPr lang="en-US" dirty="0" smtClean="0"/>
              <a:t>Nineveh about 500 miles east</a:t>
            </a:r>
          </a:p>
          <a:p>
            <a:endParaRPr lang="en-US" dirty="0" smtClean="0"/>
          </a:p>
          <a:p>
            <a:r>
              <a:rPr lang="en-US" dirty="0" smtClean="0"/>
              <a:t>Even though his faith in God was wavering he still influenced the sailors to look to God</a:t>
            </a:r>
            <a:endParaRPr lang="en-US" dirty="0"/>
          </a:p>
        </p:txBody>
      </p:sp>
      <p:pic>
        <p:nvPicPr>
          <p:cNvPr id="4" name="Picture 3" descr="Jonah-Runs-with-Distances.jpg"/>
          <p:cNvPicPr>
            <a:picLocks noChangeAspect="1"/>
          </p:cNvPicPr>
          <p:nvPr/>
        </p:nvPicPr>
        <p:blipFill>
          <a:blip r:embed="rId3"/>
          <a:srcRect b="25217"/>
          <a:stretch>
            <a:fillRect/>
          </a:stretch>
        </p:blipFill>
        <p:spPr>
          <a:xfrm>
            <a:off x="202857" y="105830"/>
            <a:ext cx="4722710" cy="2027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8333"/>
            <a:ext cx="8229600" cy="3947830"/>
          </a:xfrm>
        </p:spPr>
        <p:txBody>
          <a:bodyPr/>
          <a:lstStyle/>
          <a:p>
            <a:r>
              <a:rPr lang="en-US" dirty="0" smtClean="0"/>
              <a:t>Jonah prayed from inside the fish</a:t>
            </a:r>
          </a:p>
          <a:p>
            <a:endParaRPr lang="en-US" dirty="0" smtClean="0"/>
          </a:p>
          <a:p>
            <a:r>
              <a:rPr lang="en-US" dirty="0" smtClean="0"/>
              <a:t>Literally no place else to turn but God</a:t>
            </a:r>
          </a:p>
          <a:p>
            <a:endParaRPr lang="en-US" dirty="0" smtClean="0"/>
          </a:p>
          <a:p>
            <a:r>
              <a:rPr lang="en-US" dirty="0" smtClean="0"/>
              <a:t>Repentance and remorse can at times be very short-lived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971"/>
            <a:ext cx="8229600" cy="4268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Jonah’s sermon is only 8 words!</a:t>
            </a:r>
          </a:p>
          <a:p>
            <a:endParaRPr lang="en-US" dirty="0" smtClean="0"/>
          </a:p>
          <a:p>
            <a:r>
              <a:rPr lang="en-US" dirty="0" smtClean="0"/>
              <a:t>Nineveh hears and repents</a:t>
            </a:r>
          </a:p>
          <a:p>
            <a:r>
              <a:rPr lang="en-US" dirty="0" smtClean="0"/>
              <a:t>God sees the fruit of their repentance and relents</a:t>
            </a:r>
          </a:p>
          <a:p>
            <a:endParaRPr lang="en-US" dirty="0" smtClean="0"/>
          </a:p>
          <a:p>
            <a:r>
              <a:rPr lang="en-US" dirty="0" smtClean="0"/>
              <a:t>What preacher doesn’t want people to turn to God?  Jonah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152"/>
            <a:ext cx="8229600" cy="3939011"/>
          </a:xfrm>
        </p:spPr>
        <p:txBody>
          <a:bodyPr/>
          <a:lstStyle/>
          <a:p>
            <a:r>
              <a:rPr lang="en-US" dirty="0" smtClean="0"/>
              <a:t>Nineveh repents but Jonah isn’t happy</a:t>
            </a:r>
          </a:p>
          <a:p>
            <a:endParaRPr lang="en-US" dirty="0" smtClean="0"/>
          </a:p>
          <a:p>
            <a:r>
              <a:rPr lang="en-US" dirty="0" smtClean="0"/>
              <a:t>God teaches him a lesson concerning his attitude toward the plant and the people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99554"/>
            <a:ext cx="8229600" cy="340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have a troubled faith at times?</a:t>
            </a:r>
          </a:p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900" dirty="0" smtClean="0">
              <a:solidFill>
                <a:schemeClr val="bg1"/>
              </a:solidFill>
            </a:endParaRPr>
          </a:p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not make sure of that faith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229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Baker</dc:creator>
  <cp:lastModifiedBy>Mike Baker</cp:lastModifiedBy>
  <cp:revision>7</cp:revision>
  <dcterms:created xsi:type="dcterms:W3CDTF">2016-05-07T22:16:07Z</dcterms:created>
  <dcterms:modified xsi:type="dcterms:W3CDTF">2016-05-07T23:25:46Z</dcterms:modified>
</cp:coreProperties>
</file>