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A780-CC8E-384C-91FB-B0660253A5C3}" type="datetimeFigureOut">
              <a:rPr lang="en-US" smtClean="0"/>
              <a:pPr/>
              <a:t>5/22/16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FDC06-B6AC-5342-8FCE-F597E6FBD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we in a right frame of mind to worship?</a:t>
            </a:r>
          </a:p>
          <a:p>
            <a:r>
              <a:rPr lang="en-US" dirty="0" smtClean="0"/>
              <a:t>Prepare.	</a:t>
            </a:r>
          </a:p>
          <a:p>
            <a:pPr lvl="1"/>
            <a:r>
              <a:rPr lang="en-US" dirty="0" smtClean="0"/>
              <a:t>Rest at home, not at church.</a:t>
            </a:r>
          </a:p>
          <a:p>
            <a:pPr lvl="1"/>
            <a:r>
              <a:rPr lang="en-US" dirty="0" smtClean="0"/>
              <a:t>Use your Bible, take notes.</a:t>
            </a:r>
          </a:p>
          <a:p>
            <a:pPr lvl="1"/>
            <a:r>
              <a:rPr lang="en-US" dirty="0" smtClean="0"/>
              <a:t>Sing, participate.</a:t>
            </a:r>
          </a:p>
          <a:p>
            <a:pPr lvl="1"/>
            <a:r>
              <a:rPr lang="en-US" dirty="0" smtClean="0"/>
              <a:t>Know what God expects.</a:t>
            </a:r>
            <a:endParaRPr lang="en-US" dirty="0" smtClean="0"/>
          </a:p>
          <a:p>
            <a:pPr lvl="1"/>
            <a:r>
              <a:rPr lang="en-US" dirty="0" smtClean="0"/>
              <a:t>Cleanse yourself of sin, Matt., 5:23-24.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God rejected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Gen. 4:1-8. Cain.  Wrong sacrifice.</a:t>
            </a:r>
          </a:p>
          <a:p>
            <a:r>
              <a:rPr lang="en-US" dirty="0" smtClean="0"/>
              <a:t>1 Sam. 13.  King Saul.  Wrong person to offer.</a:t>
            </a:r>
          </a:p>
          <a:p>
            <a:r>
              <a:rPr lang="en-US" dirty="0" smtClean="0"/>
              <a:t>Lev. 10:1-3.  </a:t>
            </a:r>
            <a:r>
              <a:rPr lang="en-US" dirty="0" err="1" smtClean="0"/>
              <a:t>Nadab</a:t>
            </a:r>
            <a:r>
              <a:rPr lang="en-US" dirty="0" smtClean="0"/>
              <a:t> and </a:t>
            </a:r>
            <a:r>
              <a:rPr lang="en-US" dirty="0" err="1" smtClean="0"/>
              <a:t>Abihu</a:t>
            </a:r>
            <a:r>
              <a:rPr lang="en-US" dirty="0" smtClean="0"/>
              <a:t>.  Wrong fire.</a:t>
            </a:r>
          </a:p>
          <a:p>
            <a:r>
              <a:rPr lang="en-US" dirty="0" smtClean="0"/>
              <a:t>Amos 5:21-24.  Idol worship.</a:t>
            </a:r>
          </a:p>
          <a:p>
            <a:r>
              <a:rPr lang="en-US" dirty="0" smtClean="0"/>
              <a:t>Isa. 1:10-18.  Hypocritical worship.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Misdirected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Matt. </a:t>
            </a:r>
            <a:r>
              <a:rPr lang="en-US" dirty="0" smtClean="0"/>
              <a:t>15:7-9, vain worship.</a:t>
            </a:r>
          </a:p>
          <a:p>
            <a:r>
              <a:rPr lang="en-US" dirty="0" smtClean="0"/>
              <a:t>Matt. 4:8-10, worship to Satan.</a:t>
            </a:r>
          </a:p>
          <a:p>
            <a:r>
              <a:rPr lang="en-US" dirty="0" smtClean="0"/>
              <a:t>Acts 10:24-26, worship towards Peter.</a:t>
            </a:r>
          </a:p>
          <a:p>
            <a:r>
              <a:rPr lang="en-US" dirty="0" smtClean="0"/>
              <a:t>Rev. 19:10, worship towards angel.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Heb. 10:19-25.  Be together.</a:t>
            </a:r>
          </a:p>
          <a:p>
            <a:r>
              <a:rPr lang="en-US" dirty="0" smtClean="0"/>
              <a:t>Jas. 4:6-10; Luke 18:9-14.  Be humble.</a:t>
            </a:r>
          </a:p>
          <a:p>
            <a:r>
              <a:rPr lang="en-US" dirty="0" smtClean="0"/>
              <a:t>John. 4:23-24.  Spirit and truth.</a:t>
            </a:r>
          </a:p>
          <a:p>
            <a:r>
              <a:rPr lang="en-US" dirty="0" smtClean="0"/>
              <a:t>Psa. 24:3-5.  Clean hands.</a:t>
            </a:r>
          </a:p>
          <a:p>
            <a:r>
              <a:rPr lang="en-US" dirty="0" smtClean="0"/>
              <a:t>Heb. 13:5.  Praise God.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229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Preparation for worship</vt:lpstr>
      <vt:lpstr>Worship God rejected</vt:lpstr>
      <vt:lpstr>Misdirected worship</vt:lpstr>
      <vt:lpstr>Our worship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Baker</dc:creator>
  <cp:lastModifiedBy>Mike Baker</cp:lastModifiedBy>
  <cp:revision>10</cp:revision>
  <dcterms:created xsi:type="dcterms:W3CDTF">2016-05-22T05:15:47Z</dcterms:created>
  <dcterms:modified xsi:type="dcterms:W3CDTF">2016-05-22T17:24:47Z</dcterms:modified>
</cp:coreProperties>
</file>