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9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1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1C32-BBBE-BF43-84DA-05E723F2B0F7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F65B8-702D-7940-81F8-159574292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3EF30-4145-0049-BB9A-7DFA034B0C99}" type="datetimeFigureOut">
              <a:rPr lang="en-US" smtClean="0"/>
              <a:pPr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7EA51-711C-AE4B-9154-7F7635F66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4466" y="110067"/>
            <a:ext cx="5427133" cy="5257800"/>
          </a:xfrm>
        </p:spPr>
        <p:txBody>
          <a:bodyPr>
            <a:normAutofit/>
          </a:bodyPr>
          <a:lstStyle/>
          <a:p>
            <a:pPr algn="r"/>
            <a:r>
              <a:rPr lang="en-US" sz="6000" b="1" dirty="0" smtClean="0">
                <a:solidFill>
                  <a:schemeClr val="bg1"/>
                </a:solidFill>
                <a:effectLst/>
              </a:rPr>
              <a:t>Staying Afloat When </a:t>
            </a:r>
            <a:br>
              <a:rPr lang="en-US" sz="6000" b="1" dirty="0" smtClean="0">
                <a:solidFill>
                  <a:schemeClr val="bg1"/>
                </a:solidFill>
                <a:effectLst/>
              </a:rPr>
            </a:br>
            <a:r>
              <a:rPr lang="en-US" sz="6000" b="1" dirty="0" smtClean="0">
                <a:solidFill>
                  <a:schemeClr val="bg1"/>
                </a:solidFill>
                <a:effectLst/>
              </a:rPr>
              <a:t>You </a:t>
            </a:r>
            <a:br>
              <a:rPr lang="en-US" sz="6000" b="1" dirty="0" smtClean="0">
                <a:solidFill>
                  <a:schemeClr val="bg1"/>
                </a:solidFill>
                <a:effectLst/>
              </a:rPr>
            </a:br>
            <a:r>
              <a:rPr lang="en-US" sz="6000" b="1" smtClean="0">
                <a:solidFill>
                  <a:schemeClr val="bg1"/>
                </a:solidFill>
                <a:effectLst/>
              </a:rPr>
              <a:t>Seem </a:t>
            </a:r>
            <a:br>
              <a:rPr lang="en-US" sz="6000" b="1" smtClean="0">
                <a:solidFill>
                  <a:schemeClr val="bg1"/>
                </a:solidFill>
                <a:effectLst/>
              </a:rPr>
            </a:br>
            <a:r>
              <a:rPr lang="en-US" sz="6000" b="1" smtClean="0">
                <a:solidFill>
                  <a:schemeClr val="bg1"/>
                </a:solidFill>
                <a:effectLst/>
              </a:rPr>
              <a:t>To </a:t>
            </a:r>
            <a:r>
              <a:rPr lang="en-US" sz="6000" b="1" dirty="0" smtClean="0">
                <a:solidFill>
                  <a:schemeClr val="bg1"/>
                </a:solidFill>
                <a:effectLst/>
              </a:rPr>
              <a:t>Be Sinking</a:t>
            </a:r>
            <a:r>
              <a:rPr lang="en-US" b="1" dirty="0" smtClean="0">
                <a:solidFill>
                  <a:schemeClr val="bg1"/>
                </a:solidFill>
                <a:effectLst/>
              </a:rPr>
              <a:t/>
            </a:r>
            <a:br>
              <a:rPr lang="en-US" b="1" dirty="0" smtClean="0">
                <a:solidFill>
                  <a:schemeClr val="bg1"/>
                </a:solidFill>
                <a:effectLst/>
              </a:rPr>
            </a:br>
            <a:r>
              <a:rPr lang="en-US" sz="2800" b="1" dirty="0" smtClean="0">
                <a:solidFill>
                  <a:schemeClr val="bg1"/>
                </a:solidFill>
                <a:effectLst/>
              </a:rPr>
              <a:t>Psalm 42:9-11</a:t>
            </a:r>
            <a:endParaRPr lang="en-US" sz="28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932" y="4529667"/>
            <a:ext cx="3420534" cy="21717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Purpose: To remind us of our hope in God during difficult times.</a:t>
            </a: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 sinking feeling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Christian life is not easy.  Many challenges and obstacles will be in our way.</a:t>
            </a:r>
          </a:p>
          <a:p>
            <a:r>
              <a:rPr lang="en-US" dirty="0" smtClean="0"/>
              <a:t>Christians often find themselves in stages of depression, isolation, confusion.</a:t>
            </a:r>
          </a:p>
          <a:p>
            <a:r>
              <a:rPr lang="en-US" dirty="0" smtClean="0"/>
              <a:t>Where is God in our troubles?  What can we do to overcome the feeling of sinking spiritually</a:t>
            </a:r>
            <a:r>
              <a:rPr lang="en-US" dirty="0" smtClean="0"/>
              <a:t>?</a:t>
            </a:r>
          </a:p>
          <a:p>
            <a:r>
              <a:rPr lang="en-US" dirty="0" smtClean="0"/>
              <a:t>Psalm 42 gives several answers on how we can deal with spiritual depression.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Responding to discouragement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Ask God “Why?”,  Vs. 9.</a:t>
            </a:r>
          </a:p>
          <a:p>
            <a:pPr lvl="1"/>
            <a:r>
              <a:rPr lang="en-US" dirty="0" smtClean="0"/>
              <a:t>It’s ok to ask God why things happen.</a:t>
            </a:r>
            <a:endParaRPr lang="en-US" dirty="0" smtClean="0"/>
          </a:p>
          <a:p>
            <a:r>
              <a:rPr lang="en-US" dirty="0" smtClean="0"/>
              <a:t>Remember God’s love for you, vs. 5, 8, 11.</a:t>
            </a:r>
          </a:p>
          <a:p>
            <a:pPr lvl="1"/>
            <a:r>
              <a:rPr lang="en-US" dirty="0" smtClean="0"/>
              <a:t>He is your God and your salvation.  </a:t>
            </a:r>
          </a:p>
          <a:p>
            <a:pPr lvl="1"/>
            <a:r>
              <a:rPr lang="en-US" dirty="0" smtClean="0"/>
              <a:t>His love for you is steadfast.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Responding to discouragement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 out, vs. 8.</a:t>
            </a:r>
          </a:p>
          <a:p>
            <a:pPr lvl="1"/>
            <a:r>
              <a:rPr lang="en-US" dirty="0" smtClean="0"/>
              <a:t>Sing your praises, sing your prayers.</a:t>
            </a:r>
          </a:p>
          <a:p>
            <a:pPr lvl="1"/>
            <a:r>
              <a:rPr lang="en-US" dirty="0" smtClean="0"/>
              <a:t>“It </a:t>
            </a:r>
            <a:r>
              <a:rPr lang="en-US" dirty="0" smtClean="0"/>
              <a:t>Is Well With My Soul.”</a:t>
            </a:r>
            <a:endParaRPr lang="en-US" dirty="0" smtClean="0"/>
          </a:p>
          <a:p>
            <a:r>
              <a:rPr lang="en-US" dirty="0" smtClean="0"/>
              <a:t>Talk to yourself—preach it, vs. 5, 11.</a:t>
            </a:r>
          </a:p>
          <a:p>
            <a:pPr lvl="1"/>
            <a:r>
              <a:rPr lang="en-US" dirty="0" smtClean="0"/>
              <a:t>Stop listening to the negative self.  Instead, speak to yourself affirmatively.</a:t>
            </a:r>
          </a:p>
          <a:p>
            <a:pPr lvl="1"/>
            <a:r>
              <a:rPr lang="en-US" dirty="0" smtClean="0"/>
              <a:t>Rom. 8:31-39.  Who can be against you </a:t>
            </a:r>
            <a:r>
              <a:rPr lang="en-US" dirty="0" smtClean="0"/>
              <a:t>if God is for you?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Responding to discouragement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70075"/>
          </a:xfrm>
        </p:spPr>
        <p:txBody>
          <a:bodyPr>
            <a:normAutofit/>
          </a:bodyPr>
          <a:lstStyle/>
          <a:p>
            <a:r>
              <a:rPr lang="en-US" dirty="0" smtClean="0"/>
              <a:t>Remember the past times with God, vs. 4.</a:t>
            </a:r>
          </a:p>
          <a:p>
            <a:pPr lvl="1"/>
            <a:r>
              <a:rPr lang="en-US" dirty="0" smtClean="0"/>
              <a:t>Importance of worship with others.</a:t>
            </a:r>
          </a:p>
          <a:p>
            <a:pPr lvl="1"/>
            <a:r>
              <a:rPr lang="en-US" dirty="0" smtClean="0"/>
              <a:t>Lifting our praise to God.</a:t>
            </a:r>
          </a:p>
          <a:p>
            <a:r>
              <a:rPr lang="en-US" dirty="0" smtClean="0"/>
              <a:t>Desire God, thirst for Him, vs. 1-2.</a:t>
            </a:r>
          </a:p>
          <a:p>
            <a:pPr lvl="1"/>
            <a:r>
              <a:rPr lang="en-US" dirty="0" smtClean="0"/>
              <a:t>In our darkest hours we need God the most. </a:t>
            </a:r>
          </a:p>
          <a:p>
            <a:pPr lvl="1"/>
            <a:r>
              <a:rPr lang="en-US" dirty="0" smtClean="0"/>
              <a:t>When we feel apart from God we should yearn, </a:t>
            </a:r>
            <a:r>
              <a:rPr lang="en-US" dirty="0" smtClean="0"/>
              <a:t>desire, thirst to be with Him again.</a:t>
            </a:r>
          </a:p>
          <a:p>
            <a:r>
              <a:rPr lang="en-US" dirty="0" smtClean="0"/>
              <a:t>Hope in God, vs. 5, 11.</a:t>
            </a:r>
          </a:p>
          <a:p>
            <a:pPr lvl="1"/>
            <a:r>
              <a:rPr lang="en-US" dirty="0" smtClean="0"/>
              <a:t>Don’t forget to turn to God in difficult times.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218" y="4206740"/>
            <a:ext cx="8806382" cy="2122111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/>
              </a:rPr>
              <a:t>Hope in God; </a:t>
            </a:r>
            <a:br>
              <a:rPr lang="en-US" sz="6000" b="1" dirty="0" smtClean="0">
                <a:solidFill>
                  <a:schemeClr val="bg1"/>
                </a:solidFill>
                <a:effectLst/>
              </a:rPr>
            </a:br>
            <a:r>
              <a:rPr lang="en-US" sz="6000" b="1" dirty="0" smtClean="0">
                <a:solidFill>
                  <a:schemeClr val="bg1"/>
                </a:solidFill>
                <a:effectLst/>
              </a:rPr>
              <a:t>For I shall yet praise Him.  </a:t>
            </a:r>
            <a:endParaRPr lang="en-US" sz="28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72671" y="114650"/>
            <a:ext cx="4683350" cy="98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Don’t keep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 rot="2723092">
            <a:off x="5415400" y="1120033"/>
            <a:ext cx="4143134" cy="98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sinking…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327</Words>
  <Application>Microsoft Macintosh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Staying Afloat When  You  Seem  To Be Sinking Psalm 42:9-11</vt:lpstr>
      <vt:lpstr>That sinking feeling</vt:lpstr>
      <vt:lpstr>Responding to discouragement</vt:lpstr>
      <vt:lpstr>Responding to discouragement</vt:lpstr>
      <vt:lpstr>Responding to discouragement</vt:lpstr>
      <vt:lpstr>Hope in God;  For I shall yet praise Him.  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Staying Afloat When You Seem to Be Sinking Psalm 42:9-11</dc:title>
  <dc:creator>Mike Baker</dc:creator>
  <cp:lastModifiedBy>Mike Baker</cp:lastModifiedBy>
  <cp:revision>8</cp:revision>
  <cp:lastPrinted>2016-02-25T23:10:11Z</cp:lastPrinted>
  <dcterms:created xsi:type="dcterms:W3CDTF">2016-02-28T03:35:55Z</dcterms:created>
  <dcterms:modified xsi:type="dcterms:W3CDTF">2016-02-28T04:14:02Z</dcterms:modified>
</cp:coreProperties>
</file>