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63" r:id="rId5"/>
    <p:sldId id="259" r:id="rId6"/>
    <p:sldId id="260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46EC32B5-C16C-46F8-A260-E85FA35AF332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AA760809-9546-4D2F-B2DC-B1B7CACE4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33A409F4-A052-4780-B53C-115513F7A5E1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5" rIns="96649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76D30238-B5FA-488E-924A-CAE572777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E162-6860-DC45-9A65-E57AB4256B83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5B2B-85F6-994F-9989-5EF551DB3079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D631-BC2C-8D47-B033-58B27CC51AC9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EDF-483A-6B43-804C-9DB7BFA27E05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4191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AA1BF0-12C4-4014-A667-C18D1A622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3ECB-08D2-CE40-8E63-A384182E0393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623F-E68A-8447-995F-A660440BD6A4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E8CB-2210-6249-A5D6-6FE7AEEFE218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1933-80AE-6441-8F17-E6E9AA5690FD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CEC9-A62E-C849-86DD-3B8F8AB2CF2D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A405-0D60-C645-B963-3B2F495ADB82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515E-C851-5D4C-B043-BEBFD9D6138F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B331-6C34-0548-9C84-7F5465FFF23A}" type="datetime1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1BF0-12C4-4014-A667-C18D1A622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The Greatest Of These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 Cor. 13:13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76800"/>
            <a:ext cx="3886200" cy="198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Purpose:  To show the importance of love in our lives.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Love is in short supply today.  It is easy to love those who love us.  But what about others?  Our enemies?  The lost?  Those who hurt us?</a:t>
            </a:r>
          </a:p>
          <a:p>
            <a:r>
              <a:rPr lang="en-US" dirty="0" smtClean="0"/>
              <a:t>God loved us when we didn’t deserve it.  John 3:16; Rom. 5:8.  We need to learn to love the unlovable as well.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love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143000"/>
            <a:ext cx="5638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1 Cor. 13 shows faith, hope, love.  Love is greater, but we need all three!</a:t>
            </a:r>
            <a:endParaRPr lang="en-US" dirty="0" smtClean="0"/>
          </a:p>
          <a:p>
            <a:r>
              <a:rPr lang="en-US" dirty="0" smtClean="0"/>
              <a:t>The absence of lov</a:t>
            </a:r>
            <a:r>
              <a:rPr lang="en-US" dirty="0" smtClean="0"/>
              <a:t>e… </a:t>
            </a:r>
            <a:endParaRPr lang="en-US" dirty="0" smtClean="0"/>
          </a:p>
          <a:p>
            <a:r>
              <a:rPr lang="en-US" dirty="0" smtClean="0"/>
              <a:t>1 Cor. 13:4-8</a:t>
            </a:r>
            <a:r>
              <a:rPr lang="en-US" dirty="0" smtClean="0"/>
              <a:t>.  What love will and will not do.</a:t>
            </a:r>
          </a:p>
          <a:p>
            <a:r>
              <a:rPr lang="en-US" dirty="0" smtClean="0"/>
              <a:t>Love </a:t>
            </a:r>
            <a:r>
              <a:rPr lang="en-US" dirty="0" smtClean="0"/>
              <a:t>is not merely doing the right things.  It is caring as you do the right things.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Jimmy, an orphan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Jimmy, a 10 year old orphan, </a:t>
            </a:r>
            <a:r>
              <a:rPr lang="en-US" dirty="0" smtClean="0"/>
              <a:t>falls into a lake and begins to drown.  Two different</a:t>
            </a:r>
            <a:r>
              <a:rPr lang="en-US" dirty="0" smtClean="0"/>
              <a:t> endings for </a:t>
            </a:r>
            <a:r>
              <a:rPr lang="en-US" dirty="0" smtClean="0"/>
              <a:t>the</a:t>
            </a:r>
            <a:r>
              <a:rPr lang="en-US" dirty="0" smtClean="0"/>
              <a:t> story.</a:t>
            </a:r>
            <a:endParaRPr lang="en-US" dirty="0" smtClean="0"/>
          </a:p>
          <a:p>
            <a:r>
              <a:rPr lang="en-US" dirty="0" smtClean="0"/>
              <a:t>One shows what it means to be rescued.</a:t>
            </a:r>
          </a:p>
          <a:p>
            <a:r>
              <a:rPr lang="en-US" dirty="0" smtClean="0"/>
              <a:t>The other shows what it means to be loved.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 12:28-34.  Top two commandments are to love.</a:t>
            </a:r>
          </a:p>
          <a:p>
            <a:r>
              <a:rPr lang="en-US" dirty="0" smtClean="0"/>
              <a:t>John 14:23-24. </a:t>
            </a:r>
            <a:r>
              <a:rPr lang="en-US" dirty="0" smtClean="0"/>
              <a:t> To love is to </a:t>
            </a:r>
            <a:r>
              <a:rPr lang="en-US" dirty="0" smtClean="0"/>
              <a:t>obey.</a:t>
            </a:r>
          </a:p>
          <a:p>
            <a:r>
              <a:rPr lang="en-US" dirty="0" smtClean="0"/>
              <a:t>John 13:34-35.  Love demonstrates discipleship.</a:t>
            </a:r>
          </a:p>
          <a:p>
            <a:r>
              <a:rPr lang="en-US" dirty="0" smtClean="0"/>
              <a:t>1 Peter 4:8.  Love will help overcome sin.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love is absent our world falls apart.  Love is the glue that holds it together.</a:t>
            </a:r>
          </a:p>
          <a:p>
            <a:r>
              <a:rPr lang="en-US" dirty="0" smtClean="0"/>
              <a:t>Remember, God loves us not because of who we are, but because of who He is.</a:t>
            </a:r>
          </a:p>
          <a:p>
            <a:r>
              <a:rPr lang="en-US" dirty="0" smtClean="0"/>
              <a:t>Without love, nothing else matters.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298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Greatest Of These 1 Cor. 13:13</vt:lpstr>
      <vt:lpstr>Introduction</vt:lpstr>
      <vt:lpstr>The love chapter</vt:lpstr>
      <vt:lpstr>Jimmy, an orphan</vt:lpstr>
      <vt:lpstr>Love in action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Greatest Of These 1 Cor. 13:13</dc:title>
  <dc:creator>Mike Baker</dc:creator>
  <cp:lastModifiedBy>Mike Baker</cp:lastModifiedBy>
  <cp:revision>33</cp:revision>
  <cp:lastPrinted>2016-02-11T19:42:42Z</cp:lastPrinted>
  <dcterms:created xsi:type="dcterms:W3CDTF">2016-02-10T20:51:43Z</dcterms:created>
  <dcterms:modified xsi:type="dcterms:W3CDTF">2016-02-11T19:42:45Z</dcterms:modified>
</cp:coreProperties>
</file>