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2" r:id="rId5"/>
    <p:sldId id="256" r:id="rId6"/>
    <p:sldId id="258" r:id="rId7"/>
    <p:sldId id="259" r:id="rId8"/>
    <p:sldId id="260" r:id="rId9"/>
    <p:sldId id="261" r:id="rId10"/>
    <p:sldId id="25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6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6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6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6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3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8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ED9263-9DDF-4614-B509-CD1A52B2381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A966F8-5993-4FB8-A1C9-8F5B3653B4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74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ommunicatinggrace.com/wp-content/uploads/2010/06/serva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Make Me A Servant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The Humility of Love</a:t>
            </a:r>
          </a:p>
          <a:p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John 13:1-17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639030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Google Images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73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Apostles</a:t>
            </a:r>
          </a:p>
          <a:p>
            <a:endParaRPr lang="en-US" sz="3600" dirty="0" smtClean="0"/>
          </a:p>
          <a:p>
            <a:r>
              <a:rPr lang="en-US" sz="3600" dirty="0" smtClean="0"/>
              <a:t>Judas</a:t>
            </a:r>
          </a:p>
          <a:p>
            <a:endParaRPr lang="en-US" sz="3600" dirty="0" smtClean="0"/>
          </a:p>
          <a:p>
            <a:r>
              <a:rPr lang="en-US" sz="3600" dirty="0" smtClean="0"/>
              <a:t>Peter</a:t>
            </a:r>
          </a:p>
          <a:p>
            <a:endParaRPr lang="en-US" sz="3600" dirty="0" smtClean="0"/>
          </a:p>
          <a:p>
            <a:r>
              <a:rPr lang="en-US" sz="3600" dirty="0" smtClean="0"/>
              <a:t>Jesus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Main Characters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28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13:2, 11, 21, 26-30</a:t>
            </a:r>
          </a:p>
          <a:p>
            <a:r>
              <a:rPr lang="en-US" dirty="0" smtClean="0"/>
              <a:t>There had been good in him or he wouldn’t be an Apostle.</a:t>
            </a:r>
          </a:p>
          <a:p>
            <a:r>
              <a:rPr lang="en-US" dirty="0" smtClean="0"/>
              <a:t>Allowed his heart to be open to Satan’s temptation (James 1:13-15).</a:t>
            </a:r>
          </a:p>
          <a:p>
            <a:r>
              <a:rPr lang="en-US" dirty="0" smtClean="0"/>
              <a:t>He was well respected and never imagined he would betray Jesus.</a:t>
            </a:r>
          </a:p>
          <a:p>
            <a:r>
              <a:rPr lang="en-US" dirty="0" smtClean="0"/>
              <a:t>Am I living like Judas?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John 13:6-10, 22-25</a:t>
            </a:r>
          </a:p>
          <a:p>
            <a:r>
              <a:rPr lang="en-US" sz="2800" dirty="0" smtClean="0"/>
              <a:t>John 13:6, 9 “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Lord, are You washing my feet?”, “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You shall never wash my feet!”</a:t>
            </a:r>
          </a:p>
          <a:p>
            <a:pPr lvl="1"/>
            <a:r>
              <a:rPr lang="en-US" sz="2600" dirty="0" smtClean="0"/>
              <a:t>Lord, I can’t let you take the form of a servant and wash my feet. I mean, You are Jesus, the Messiah, the Christ.</a:t>
            </a:r>
          </a:p>
          <a:p>
            <a:r>
              <a:rPr lang="en-US" sz="2800" dirty="0" smtClean="0"/>
              <a:t>Jesus says, “If I do not wash you, you will have no part with Me.”</a:t>
            </a:r>
          </a:p>
          <a:p>
            <a:r>
              <a:rPr lang="en-US" sz="2800" dirty="0" smtClean="0"/>
              <a:t>Peter – I am all in then. “Lord, not my feet only, but also my hands and my head!”</a:t>
            </a:r>
          </a:p>
          <a:p>
            <a:r>
              <a:rPr lang="en-US" sz="2800" dirty="0" smtClean="0"/>
              <a:t>Am I living like Peter?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1.bp.blogspot.com/-XglF5G-sdfg/Ux9XZC9XdzI/AAAAAAAAFLo/phGL4G7XuTU/s1600/Gods-own-hea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</a:rPr>
              <a:t>Jesus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Jesus Loved all of His followers – vv.1-3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Jesus became a servant – </a:t>
            </a:r>
            <a:r>
              <a:rPr lang="en-US" b="1" dirty="0" smtClean="0">
                <a:solidFill>
                  <a:schemeClr val="bg1"/>
                </a:solidFill>
              </a:rPr>
              <a:t>vv.4-11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Jesus Challenges His followers to Serve as He has – vv.12-20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639030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Google Images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menandgod.files.wordpress.com/2015/03/serv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7772400" cy="13716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Will You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105400"/>
            <a:ext cx="7467600" cy="12192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Show the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Humility of Love</a:t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13:1-17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639030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Google Images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67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0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369</TotalTime>
  <Words>215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BlackTie</vt:lpstr>
      <vt:lpstr>Foundry</vt:lpstr>
      <vt:lpstr>Paper</vt:lpstr>
      <vt:lpstr>PowerPoint Presentation</vt:lpstr>
      <vt:lpstr>Make Me A Servant</vt:lpstr>
      <vt:lpstr>Main Characters</vt:lpstr>
      <vt:lpstr>Judas</vt:lpstr>
      <vt:lpstr>Peter</vt:lpstr>
      <vt:lpstr>Jesus</vt:lpstr>
      <vt:lpstr>Will You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Me A Servant</dc:title>
  <dc:creator>Owner</dc:creator>
  <cp:lastModifiedBy>Owner</cp:lastModifiedBy>
  <cp:revision>11</cp:revision>
  <dcterms:created xsi:type="dcterms:W3CDTF">2016-02-12T14:56:57Z</dcterms:created>
  <dcterms:modified xsi:type="dcterms:W3CDTF">2016-02-13T23:30:33Z</dcterms:modified>
</cp:coreProperties>
</file>