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60" r:id="rId3"/>
    <p:sldId id="257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86A8-80FF-E14E-88C7-0ED3797EB3EB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D541-3606-844A-A907-5CDCD82A5B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319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319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C6A2-A32E-7F44-BD93-BCA6BAB40D54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D60C-D844-0D42-9C52-27C1699B1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85" y="296333"/>
            <a:ext cx="4864182" cy="201506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Marker Felt"/>
                <a:cs typeface="Marker Felt"/>
              </a:rPr>
              <a:t>Listen to </a:t>
            </a:r>
            <a:br>
              <a:rPr lang="en-US" sz="6000" dirty="0" smtClean="0">
                <a:latin typeface="Marker Felt"/>
                <a:cs typeface="Marker Felt"/>
              </a:rPr>
            </a:br>
            <a:r>
              <a:rPr lang="en-US" sz="6000" dirty="0" smtClean="0">
                <a:latin typeface="Marker Felt"/>
                <a:cs typeface="Marker Felt"/>
              </a:rPr>
              <a:t>God</a:t>
            </a:r>
            <a:br>
              <a:rPr lang="en-US" sz="6000" dirty="0" smtClean="0">
                <a:latin typeface="Marker Felt"/>
                <a:cs typeface="Marker Felt"/>
              </a:rPr>
            </a:br>
            <a:r>
              <a:rPr lang="en-US" sz="3200" dirty="0" smtClean="0">
                <a:latin typeface="Marker Felt"/>
                <a:cs typeface="Marker Felt"/>
              </a:rPr>
              <a:t>                </a:t>
            </a:r>
            <a:r>
              <a:rPr lang="en-US" sz="3200" dirty="0" smtClean="0">
                <a:solidFill>
                  <a:srgbClr val="FFFFFF"/>
                </a:solidFill>
                <a:latin typeface="Marker Felt"/>
                <a:cs typeface="Marker Felt"/>
              </a:rPr>
              <a:t>2 Tim. 3:14-17 </a:t>
            </a:r>
            <a:endParaRPr lang="en-US" sz="3200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960" y="4508500"/>
            <a:ext cx="4370308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Purpose: To explore ways to improve our Bible reading.</a:t>
            </a:r>
            <a:endParaRPr lang="en-US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0421"/>
            <a:ext cx="8229600" cy="89073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Benefits of Bible reading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477328" cy="38350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will keep you from sin (Psalm 119:11)</a:t>
            </a:r>
          </a:p>
          <a:p>
            <a:r>
              <a:rPr lang="en-US" dirty="0" smtClean="0"/>
              <a:t>It will strengthen you (Psalm 119:28)</a:t>
            </a:r>
          </a:p>
          <a:p>
            <a:r>
              <a:rPr lang="en-US" dirty="0" smtClean="0"/>
              <a:t>It will guide your</a:t>
            </a:r>
            <a:r>
              <a:rPr lang="en-US" dirty="0" smtClean="0"/>
              <a:t> way (</a:t>
            </a:r>
            <a:r>
              <a:rPr lang="en-US" dirty="0" smtClean="0"/>
              <a:t>Psalm 119:105)</a:t>
            </a:r>
          </a:p>
          <a:p>
            <a:r>
              <a:rPr lang="en-US" dirty="0" smtClean="0"/>
              <a:t>It will</a:t>
            </a:r>
            <a:r>
              <a:rPr lang="en-US" dirty="0" smtClean="0"/>
              <a:t> bring you </a:t>
            </a:r>
            <a:r>
              <a:rPr lang="en-US" dirty="0" smtClean="0"/>
              <a:t>joy (Psalm 119:</a:t>
            </a:r>
            <a:r>
              <a:rPr lang="en-US" dirty="0" smtClean="0"/>
              <a:t>111)</a:t>
            </a:r>
            <a:endParaRPr lang="en-US" dirty="0" smtClean="0"/>
          </a:p>
          <a:p>
            <a:r>
              <a:rPr lang="en-US" dirty="0" smtClean="0"/>
              <a:t>It will lead you to wisdom (Psalm 119:</a:t>
            </a:r>
            <a:r>
              <a:rPr lang="en-US" dirty="0" smtClean="0"/>
              <a:t>130)</a:t>
            </a:r>
          </a:p>
          <a:p>
            <a:r>
              <a:rPr lang="en-US" dirty="0" smtClean="0"/>
              <a:t>It will protect you from stumbling (Psalm 119:165)</a:t>
            </a:r>
            <a:endParaRPr lang="en-US" dirty="0" smtClean="0"/>
          </a:p>
          <a:p>
            <a:r>
              <a:rPr lang="en-US" dirty="0" smtClean="0"/>
              <a:t>It will bring you back to God (Psalm 119:176)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110" y="120009"/>
            <a:ext cx="4770129" cy="3310241"/>
          </a:xfrm>
        </p:spPr>
        <p:txBody>
          <a:bodyPr/>
          <a:lstStyle/>
          <a:p>
            <a:r>
              <a:rPr lang="en-US" dirty="0" smtClean="0"/>
              <a:t>Set a time and place</a:t>
            </a:r>
          </a:p>
          <a:p>
            <a:r>
              <a:rPr lang="en-US" dirty="0" smtClean="0"/>
              <a:t>Be consistent</a:t>
            </a:r>
          </a:p>
          <a:p>
            <a:r>
              <a:rPr lang="en-US" dirty="0" smtClean="0"/>
              <a:t>Remove distractions</a:t>
            </a:r>
          </a:p>
          <a:p>
            <a:r>
              <a:rPr lang="en-US" dirty="0" smtClean="0"/>
              <a:t>Pray for understanding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268" y="1710917"/>
            <a:ext cx="331676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dirty="0" smtClean="0"/>
              <a:t>For b</a:t>
            </a:r>
            <a:r>
              <a:rPr lang="en-US" sz="5900" b="1" dirty="0" smtClean="0"/>
              <a:t>etter </a:t>
            </a:r>
            <a:r>
              <a:rPr lang="en-US" sz="5900" b="1" dirty="0" smtClean="0"/>
              <a:t>Bible reading</a:t>
            </a:r>
            <a:endParaRPr lang="en-US" sz="5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147" y="350027"/>
            <a:ext cx="3540098" cy="62204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Make notes, highlight, underline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Do, don’t just hear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is the one key lesson?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Are we willing to do what God says to do?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19439"/>
            <a:ext cx="3977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How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does it change us?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you listening to God?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484" y="1596268"/>
            <a:ext cx="7584315" cy="4525963"/>
          </a:xfrm>
        </p:spPr>
        <p:txBody>
          <a:bodyPr/>
          <a:lstStyle/>
          <a:p>
            <a:r>
              <a:rPr lang="en-US" dirty="0" smtClean="0"/>
              <a:t>Prov. </a:t>
            </a:r>
            <a:r>
              <a:rPr lang="en-US" dirty="0" smtClean="0"/>
              <a:t>6:16-19.  Don’t do these!</a:t>
            </a:r>
          </a:p>
          <a:p>
            <a:r>
              <a:rPr lang="en-US" dirty="0" smtClean="0"/>
              <a:t>Matt. 5:43-44.  Yes, pray for enemies.</a:t>
            </a:r>
          </a:p>
          <a:p>
            <a:r>
              <a:rPr lang="en-US" dirty="0" smtClean="0"/>
              <a:t>Eph. 4:25-32.  Don’t tear down, build up!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160" y="300319"/>
            <a:ext cx="2846640" cy="1819836"/>
          </a:xfrm>
        </p:spPr>
        <p:txBody>
          <a:bodyPr>
            <a:noAutofit/>
          </a:bodyPr>
          <a:lstStyle/>
          <a:p>
            <a:r>
              <a:rPr lang="en-US" sz="4700" b="1" dirty="0" smtClean="0"/>
              <a:t>Are you listening to God?</a:t>
            </a:r>
            <a:endParaRPr lang="en-US" sz="47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215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Listen to  God                 2 Tim. 3:14-17 </vt:lpstr>
      <vt:lpstr>Benefits of Bible reading</vt:lpstr>
      <vt:lpstr>Slide 3</vt:lpstr>
      <vt:lpstr>Slide 4</vt:lpstr>
      <vt:lpstr>Are you listening to God?</vt:lpstr>
      <vt:lpstr>Are you listening to God?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Listening To God?</dc:title>
  <dc:creator>Mike Baker</dc:creator>
  <cp:lastModifiedBy>Mike Baker</cp:lastModifiedBy>
  <cp:revision>18</cp:revision>
  <cp:lastPrinted>2016-02-21T02:26:26Z</cp:lastPrinted>
  <dcterms:created xsi:type="dcterms:W3CDTF">2016-02-20T23:46:58Z</dcterms:created>
  <dcterms:modified xsi:type="dcterms:W3CDTF">2016-02-21T02:30:25Z</dcterms:modified>
</cp:coreProperties>
</file>