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-1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22E172-D966-4C7B-918B-BBF8277E4F2C}" type="datetimeFigureOut">
              <a:rPr lang="en-US" smtClean="0"/>
              <a:pPr/>
              <a:t>2/26/16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491493D-B8A1-4782-B1C1-AB328B166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EFB8BD1-3A59-4B4A-9A21-0A9646D44BBF}" type="datetimeFigureOut">
              <a:rPr lang="en-US" smtClean="0"/>
              <a:pPr/>
              <a:t>2/26/16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0D64133-B818-4C09-A612-61D43D789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A2D0-386D-6944-937C-34C8986FE5DF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E2ECE-C328-4D4D-8BE9-44C776AAF9B6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9CC2-6A68-1545-A9A9-D35E3BA966B5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igstock-Side-portrait-of-a-big-male-Af-7676483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4629150" y="3230880"/>
            <a:ext cx="4514850" cy="3627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BE9FE-2656-B24D-90F4-CEBF08E1E4E8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810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6958DF9-A69E-489F-998E-543F44C19C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627F5-6A2F-2A41-84E0-E1704875CF91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A595A-45BB-C34E-89AF-FFEF2134D076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CE8E-47FA-8047-B25C-DECC49429ACA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4128-5B62-C547-92A1-AD9E13A46840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84D8-062F-7F47-BFFF-FC9DD80C33D7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EFCE-0FBB-A34B-8B05-387F3ED04DF3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819E-5360-844E-AA17-7D2FCB31E15D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D4409-79C1-9E4F-AD1B-30916EF1E0FE}" type="datetime1">
              <a:rPr lang="en-US" smtClean="0"/>
              <a:pPr/>
              <a:t>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58DF9-A69E-489F-998E-543F44C19C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9600" y="304800"/>
            <a:ext cx="4114800" cy="2667000"/>
          </a:xfrm>
        </p:spPr>
        <p:txBody>
          <a:bodyPr>
            <a:normAutofit/>
          </a:bodyPr>
          <a:lstStyle/>
          <a:p>
            <a:r>
              <a:rPr lang="en-US" sz="4900" dirty="0" smtClean="0">
                <a:solidFill>
                  <a:srgbClr val="FFFFFF"/>
                </a:solidFill>
              </a:rPr>
              <a:t>He Will Deliver You</a:t>
            </a:r>
            <a:r>
              <a:rPr lang="en-US" sz="49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rgbClr val="FFFFFF"/>
                </a:solidFill>
              </a:rPr>
              <a:t>Daniel 6:13-16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962400"/>
            <a:ext cx="3962400" cy="2286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Purpose: To review lessons about faith during adversity.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Not every penalty in life is deserved.  Mistakes happen.</a:t>
            </a:r>
          </a:p>
          <a:p>
            <a:r>
              <a:rPr lang="en-US" dirty="0" smtClean="0"/>
              <a:t>But what if you were</a:t>
            </a:r>
            <a:r>
              <a:rPr lang="en-US" dirty="0" smtClean="0"/>
              <a:t> persecuted for  </a:t>
            </a:r>
            <a:r>
              <a:rPr lang="en-US" dirty="0" smtClean="0"/>
              <a:t>what God wanted you</a:t>
            </a:r>
            <a:r>
              <a:rPr lang="en-US" dirty="0" smtClean="0"/>
              <a:t> to </a:t>
            </a:r>
            <a:r>
              <a:rPr lang="en-US" dirty="0" smtClean="0"/>
              <a:t>do?</a:t>
            </a:r>
          </a:p>
          <a:p>
            <a:r>
              <a:rPr lang="en-US" dirty="0" smtClean="0"/>
              <a:t>Daniel was sentenced to</a:t>
            </a:r>
            <a:r>
              <a:rPr lang="en-US" dirty="0" smtClean="0"/>
              <a:t> death </a:t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 smtClean="0"/>
              <a:t>doing what was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plot against Daniel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r>
              <a:rPr lang="en-US" dirty="0" smtClean="0"/>
              <a:t>The responsibility of Daniel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Dan. 6:1-3).</a:t>
            </a:r>
          </a:p>
          <a:p>
            <a:r>
              <a:rPr lang="en-US" dirty="0" smtClean="0"/>
              <a:t>The reputation of Daniel (Dan. 6:4-5).</a:t>
            </a:r>
          </a:p>
          <a:p>
            <a:r>
              <a:rPr lang="en-US" dirty="0" smtClean="0"/>
              <a:t>The accusation against Daniel </a:t>
            </a:r>
            <a:br>
              <a:rPr lang="en-US" dirty="0" smtClean="0"/>
            </a:br>
            <a:r>
              <a:rPr lang="en-US" dirty="0" smtClean="0"/>
              <a:t>(Dan.6:6-15).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plot against Daniel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king’s reaction to Daniel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Dan. 6:14).</a:t>
            </a:r>
          </a:p>
          <a:p>
            <a:r>
              <a:rPr lang="en-US" dirty="0" smtClean="0"/>
              <a:t>The king’s reaction to Daniel’s accusers (Dan. 6:24).</a:t>
            </a:r>
          </a:p>
          <a:p>
            <a:r>
              <a:rPr lang="en-US" dirty="0" smtClean="0"/>
              <a:t>The king’s reaction to Daniel’s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God (</a:t>
            </a:r>
            <a:r>
              <a:rPr lang="en-US" dirty="0" smtClean="0"/>
              <a:t>Dan. 6:26-27).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Lessons from Daniel’s struggle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799"/>
          </a:xfrm>
        </p:spPr>
        <p:txBody>
          <a:bodyPr>
            <a:normAutofit/>
          </a:bodyPr>
          <a:lstStyle/>
          <a:p>
            <a:r>
              <a:rPr lang="en-US" dirty="0" smtClean="0"/>
              <a:t>Opportunity comes with adversity </a:t>
            </a:r>
            <a:br>
              <a:rPr lang="en-US" dirty="0" smtClean="0"/>
            </a:br>
            <a:r>
              <a:rPr lang="en-US" dirty="0" smtClean="0"/>
              <a:t>(1 Pet. 2:18-24).</a:t>
            </a:r>
          </a:p>
          <a:p>
            <a:r>
              <a:rPr lang="en-US" dirty="0" smtClean="0"/>
              <a:t>You never have to choose to do wrong</a:t>
            </a:r>
            <a:r>
              <a:rPr lang="en-US" dirty="0" smtClean="0"/>
              <a:t> (</a:t>
            </a:r>
            <a:r>
              <a:rPr lang="en-US" dirty="0" smtClean="0"/>
              <a:t>1 Cor. 10:13; Rev. 2:10).</a:t>
            </a:r>
          </a:p>
          <a:p>
            <a:r>
              <a:rPr lang="en-US" dirty="0" smtClean="0"/>
              <a:t>Following God is not always easy </a:t>
            </a:r>
            <a:br>
              <a:rPr lang="en-US" dirty="0" smtClean="0"/>
            </a:br>
            <a:r>
              <a:rPr lang="en-US" dirty="0" smtClean="0"/>
              <a:t>(John </a:t>
            </a:r>
            <a:r>
              <a:rPr lang="en-US" dirty="0" smtClean="0"/>
              <a:t>15:18-19)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Never be ashamed of your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faith </a:t>
            </a:r>
            <a:r>
              <a:rPr lang="en-US" dirty="0" smtClean="0"/>
              <a:t>(Mark 8:38; Phil. 1:19-21).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Don’t be too </a:t>
            </a:r>
            <a:r>
              <a:rPr lang="en-US" dirty="0" smtClean="0"/>
              <a:t>quick to abandon God.</a:t>
            </a:r>
            <a:endParaRPr lang="en-US" dirty="0" smtClean="0"/>
          </a:p>
          <a:p>
            <a:r>
              <a:rPr lang="en-US" dirty="0" smtClean="0"/>
              <a:t>R</a:t>
            </a:r>
            <a:r>
              <a:rPr lang="en-US" dirty="0" smtClean="0"/>
              <a:t>emember </a:t>
            </a:r>
            <a:r>
              <a:rPr lang="en-US" dirty="0" smtClean="0"/>
              <a:t>that you and God make a majority</a:t>
            </a:r>
            <a:r>
              <a:rPr lang="en-US" dirty="0" smtClean="0"/>
              <a:t>.  He will </a:t>
            </a:r>
            <a:r>
              <a:rPr lang="en-US" smtClean="0"/>
              <a:t>deliver you!</a:t>
            </a:r>
          </a:p>
          <a:p>
            <a:r>
              <a:rPr lang="en-US" dirty="0" smtClean="0"/>
              <a:t>“What ought one to say then as each hardship comes?  I was practicing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 smtClean="0"/>
              <a:t>this, I was training for this.” 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3200" dirty="0" smtClean="0"/>
              <a:t>Epictetus, (55-135 AD) Greek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	Philosopher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300</Words>
  <Application>Microsoft Macintosh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He Will Deliver You Daniel 6:13-16</vt:lpstr>
      <vt:lpstr>Introduction</vt:lpstr>
      <vt:lpstr>The plot against Daniel</vt:lpstr>
      <vt:lpstr>The plot against Daniel</vt:lpstr>
      <vt:lpstr>Lessons from Daniel’s struggle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Will Deliver You Daniel 6:13-16</dc:title>
  <dc:creator>Mike Baker</dc:creator>
  <cp:lastModifiedBy>Mike Baker</cp:lastModifiedBy>
  <cp:revision>25</cp:revision>
  <cp:lastPrinted>2016-02-25T22:43:41Z</cp:lastPrinted>
  <dcterms:created xsi:type="dcterms:W3CDTF">2016-02-26T15:09:53Z</dcterms:created>
  <dcterms:modified xsi:type="dcterms:W3CDTF">2016-02-26T17:08:55Z</dcterms:modified>
</cp:coreProperties>
</file>