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5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2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6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ED33-19F7-FA49-A5D7-FC2A2109C14A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6F98-C790-3841-9890-1B0B604A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5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s Promises are Sure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Promises are Sure.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5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Promises are Sure.0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Promises are Sure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8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Promises are Sure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7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Promises are Sure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0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Promises are Sure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5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Promises are Sure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Promises are Sure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Promises are Sure.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Promises are Sure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0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2</cp:revision>
  <dcterms:created xsi:type="dcterms:W3CDTF">2018-02-04T13:09:44Z</dcterms:created>
  <dcterms:modified xsi:type="dcterms:W3CDTF">2018-02-04T13:12:35Z</dcterms:modified>
</cp:coreProperties>
</file>